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handoutMasterIdLst>
    <p:handoutMasterId r:id="rId13"/>
  </p:handoutMasterIdLst>
  <p:sldIdLst>
    <p:sldId id="416" r:id="rId2"/>
    <p:sldId id="417" r:id="rId3"/>
    <p:sldId id="418" r:id="rId4"/>
    <p:sldId id="441" r:id="rId5"/>
    <p:sldId id="256" r:id="rId6"/>
    <p:sldId id="440" r:id="rId7"/>
    <p:sldId id="443" r:id="rId8"/>
    <p:sldId id="444" r:id="rId9"/>
    <p:sldId id="446" r:id="rId10"/>
    <p:sldId id="447" r:id="rId11"/>
  </p:sldIdLst>
  <p:sldSz cx="12192000" cy="6858000"/>
  <p:notesSz cx="6858000" cy="9144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王淳鋒" initials="王淳鋒" lastIdx="1" clrIdx="0">
    <p:extLst>
      <p:ext uri="{19B8F6BF-5375-455C-9EA6-DF929625EA0E}">
        <p15:presenceInfo xmlns:p15="http://schemas.microsoft.com/office/powerpoint/2012/main" userId="王淳鋒"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AF8A"/>
    <a:srgbClr val="438264"/>
    <a:srgbClr val="CBE7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9" autoAdjust="0"/>
    <p:restoredTop sz="96314" autoAdjust="0"/>
  </p:normalViewPr>
  <p:slideViewPr>
    <p:cSldViewPr snapToGrid="0">
      <p:cViewPr varScale="1">
        <p:scale>
          <a:sx n="120" d="100"/>
          <a:sy n="120" d="100"/>
        </p:scale>
        <p:origin x="372" y="84"/>
      </p:cViewPr>
      <p:guideLst>
        <p:guide orient="horz" pos="2160"/>
        <p:guide pos="3840"/>
      </p:guideLst>
    </p:cSldViewPr>
  </p:slideViewPr>
  <p:notesTextViewPr>
    <p:cViewPr>
      <p:scale>
        <a:sx n="1" d="1"/>
        <a:sy n="1" d="1"/>
      </p:scale>
      <p:origin x="0" y="0"/>
    </p:cViewPr>
  </p:notesTextViewPr>
  <p:sorterViewPr>
    <p:cViewPr>
      <p:scale>
        <a:sx n="139" d="100"/>
        <a:sy n="139" d="100"/>
      </p:scale>
      <p:origin x="0" y="0"/>
    </p:cViewPr>
  </p:sorterViewPr>
  <p:notesViewPr>
    <p:cSldViewPr snapToGrid="0">
      <p:cViewPr varScale="1">
        <p:scale>
          <a:sx n="85" d="100"/>
          <a:sy n="85" d="100"/>
        </p:scale>
        <p:origin x="-94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王淳鋒" userId="50787d98-96a5-4ff8-be2d-660b490fed00" providerId="ADAL" clId="{5FF8B45A-15CB-4523-A4B8-FF19CE50B1D6}"/>
    <pc:docChg chg="undo custSel addSld delSld modSld">
      <pc:chgData name="王淳鋒" userId="50787d98-96a5-4ff8-be2d-660b490fed00" providerId="ADAL" clId="{5FF8B45A-15CB-4523-A4B8-FF19CE50B1D6}" dt="2024-07-23T03:29:58.769" v="472" actId="1076"/>
      <pc:docMkLst>
        <pc:docMk/>
      </pc:docMkLst>
      <pc:sldChg chg="addSp modSp mod modAnim addCm">
        <pc:chgData name="王淳鋒" userId="50787d98-96a5-4ff8-be2d-660b490fed00" providerId="ADAL" clId="{5FF8B45A-15CB-4523-A4B8-FF19CE50B1D6}" dt="2024-07-23T03:29:58.769" v="472" actId="1076"/>
        <pc:sldMkLst>
          <pc:docMk/>
          <pc:sldMk cId="0" sldId="256"/>
        </pc:sldMkLst>
        <pc:spChg chg="mod">
          <ac:chgData name="王淳鋒" userId="50787d98-96a5-4ff8-be2d-660b490fed00" providerId="ADAL" clId="{5FF8B45A-15CB-4523-A4B8-FF19CE50B1D6}" dt="2024-07-23T01:52:12.576" v="293" actId="1076"/>
          <ac:spMkLst>
            <pc:docMk/>
            <pc:sldMk cId="0" sldId="256"/>
            <ac:spMk id="2" creationId="{618EC3E3-8C2C-4BC4-8775-FD34FE9E1011}"/>
          </ac:spMkLst>
        </pc:spChg>
        <pc:spChg chg="add mod">
          <ac:chgData name="王淳鋒" userId="50787d98-96a5-4ff8-be2d-660b490fed00" providerId="ADAL" clId="{5FF8B45A-15CB-4523-A4B8-FF19CE50B1D6}" dt="2024-07-23T03:29:58.769" v="472" actId="1076"/>
          <ac:spMkLst>
            <pc:docMk/>
            <pc:sldMk cId="0" sldId="256"/>
            <ac:spMk id="3" creationId="{6AE19EEF-21AB-45F2-A032-570CF15254BA}"/>
          </ac:spMkLst>
        </pc:spChg>
        <pc:spChg chg="mod">
          <ac:chgData name="王淳鋒" userId="50787d98-96a5-4ff8-be2d-660b490fed00" providerId="ADAL" clId="{5FF8B45A-15CB-4523-A4B8-FF19CE50B1D6}" dt="2024-07-23T03:27:09.491" v="417" actId="20577"/>
          <ac:spMkLst>
            <pc:docMk/>
            <pc:sldMk cId="0" sldId="256"/>
            <ac:spMk id="9" creationId="{00000000-0000-0000-0000-000000000000}"/>
          </ac:spMkLst>
        </pc:spChg>
        <pc:picChg chg="mod">
          <ac:chgData name="王淳鋒" userId="50787d98-96a5-4ff8-be2d-660b490fed00" providerId="ADAL" clId="{5FF8B45A-15CB-4523-A4B8-FF19CE50B1D6}" dt="2024-07-23T03:27:59.047" v="419" actId="1076"/>
          <ac:picMkLst>
            <pc:docMk/>
            <pc:sldMk cId="0" sldId="256"/>
            <ac:picMk id="4" creationId="{00000000-0000-0000-0000-000000000000}"/>
          </ac:picMkLst>
        </pc:picChg>
        <pc:picChg chg="mod">
          <ac:chgData name="王淳鋒" userId="50787d98-96a5-4ff8-be2d-660b490fed00" providerId="ADAL" clId="{5FF8B45A-15CB-4523-A4B8-FF19CE50B1D6}" dt="2024-07-23T03:29:51.862" v="471" actId="1076"/>
          <ac:picMkLst>
            <pc:docMk/>
            <pc:sldMk cId="0" sldId="256"/>
            <ac:picMk id="6" creationId="{00000000-0000-0000-0000-000000000000}"/>
          </ac:picMkLst>
        </pc:picChg>
      </pc:sldChg>
      <pc:sldChg chg="modSp">
        <pc:chgData name="王淳鋒" userId="50787d98-96a5-4ff8-be2d-660b490fed00" providerId="ADAL" clId="{5FF8B45A-15CB-4523-A4B8-FF19CE50B1D6}" dt="2024-07-23T01:50:52.344" v="292" actId="113"/>
        <pc:sldMkLst>
          <pc:docMk/>
          <pc:sldMk cId="0" sldId="416"/>
        </pc:sldMkLst>
        <pc:spChg chg="mod">
          <ac:chgData name="王淳鋒" userId="50787d98-96a5-4ff8-be2d-660b490fed00" providerId="ADAL" clId="{5FF8B45A-15CB-4523-A4B8-FF19CE50B1D6}" dt="2024-07-23T01:50:52.344" v="292" actId="113"/>
          <ac:spMkLst>
            <pc:docMk/>
            <pc:sldMk cId="0" sldId="416"/>
            <ac:spMk id="8" creationId="{00000000-0000-0000-0000-000000000000}"/>
          </ac:spMkLst>
        </pc:spChg>
      </pc:sldChg>
      <pc:sldChg chg="addSp delSp modSp mod delAnim">
        <pc:chgData name="王淳鋒" userId="50787d98-96a5-4ff8-be2d-660b490fed00" providerId="ADAL" clId="{5FF8B45A-15CB-4523-A4B8-FF19CE50B1D6}" dt="2024-07-23T01:50:45.131" v="291" actId="1076"/>
        <pc:sldMkLst>
          <pc:docMk/>
          <pc:sldMk cId="0" sldId="418"/>
        </pc:sldMkLst>
        <pc:spChg chg="mod">
          <ac:chgData name="王淳鋒" userId="50787d98-96a5-4ff8-be2d-660b490fed00" providerId="ADAL" clId="{5FF8B45A-15CB-4523-A4B8-FF19CE50B1D6}" dt="2024-07-23T01:50:31.798" v="288" actId="1076"/>
          <ac:spMkLst>
            <pc:docMk/>
            <pc:sldMk cId="0" sldId="418"/>
            <ac:spMk id="2" creationId="{00000000-0000-0000-0000-000000000000}"/>
          </ac:spMkLst>
        </pc:spChg>
        <pc:spChg chg="add mod">
          <ac:chgData name="王淳鋒" userId="50787d98-96a5-4ff8-be2d-660b490fed00" providerId="ADAL" clId="{5FF8B45A-15CB-4523-A4B8-FF19CE50B1D6}" dt="2024-07-23T01:50:45.131" v="291" actId="1076"/>
          <ac:spMkLst>
            <pc:docMk/>
            <pc:sldMk cId="0" sldId="418"/>
            <ac:spMk id="11" creationId="{C08D99AA-CD0F-4AA9-BF0D-AAF668C219E0}"/>
          </ac:spMkLst>
        </pc:spChg>
        <pc:spChg chg="mod">
          <ac:chgData name="王淳鋒" userId="50787d98-96a5-4ff8-be2d-660b490fed00" providerId="ADAL" clId="{5FF8B45A-15CB-4523-A4B8-FF19CE50B1D6}" dt="2024-07-23T01:47:49.301" v="158" actId="1076"/>
          <ac:spMkLst>
            <pc:docMk/>
            <pc:sldMk cId="0" sldId="418"/>
            <ac:spMk id="14" creationId="{3C31732C-B614-4BD9-9914-35F3E838C11D}"/>
          </ac:spMkLst>
        </pc:spChg>
        <pc:picChg chg="add mod ord">
          <ac:chgData name="王淳鋒" userId="50787d98-96a5-4ff8-be2d-660b490fed00" providerId="ADAL" clId="{5FF8B45A-15CB-4523-A4B8-FF19CE50B1D6}" dt="2024-07-23T01:50:38.994" v="290" actId="1076"/>
          <ac:picMkLst>
            <pc:docMk/>
            <pc:sldMk cId="0" sldId="418"/>
            <ac:picMk id="4" creationId="{2C704ABF-98C9-4707-9C27-83D87B43CA3B}"/>
          </ac:picMkLst>
        </pc:picChg>
        <pc:picChg chg="mod ord">
          <ac:chgData name="王淳鋒" userId="50787d98-96a5-4ff8-be2d-660b490fed00" providerId="ADAL" clId="{5FF8B45A-15CB-4523-A4B8-FF19CE50B1D6}" dt="2024-07-23T01:47:44.869" v="157" actId="1076"/>
          <ac:picMkLst>
            <pc:docMk/>
            <pc:sldMk cId="0" sldId="418"/>
            <ac:picMk id="10" creationId="{00000000-0000-0000-0000-000000000000}"/>
          </ac:picMkLst>
        </pc:picChg>
        <pc:picChg chg="del">
          <ac:chgData name="王淳鋒" userId="50787d98-96a5-4ff8-be2d-660b490fed00" providerId="ADAL" clId="{5FF8B45A-15CB-4523-A4B8-FF19CE50B1D6}" dt="2024-07-23T01:46:56.863" v="146" actId="478"/>
          <ac:picMkLst>
            <pc:docMk/>
            <pc:sldMk cId="0" sldId="418"/>
            <ac:picMk id="13" creationId="{7A0CE05F-E937-45E6-AA9C-2BA1F3D70E4D}"/>
          </ac:picMkLst>
        </pc:picChg>
      </pc:sldChg>
      <pc:sldChg chg="addSp delSp modSp add mod delAnim">
        <pc:chgData name="王淳鋒" userId="50787d98-96a5-4ff8-be2d-660b490fed00" providerId="ADAL" clId="{5FF8B45A-15CB-4523-A4B8-FF19CE50B1D6}" dt="2024-07-23T02:57:15.185" v="409" actId="1076"/>
        <pc:sldMkLst>
          <pc:docMk/>
          <pc:sldMk cId="1391914518" sldId="441"/>
        </pc:sldMkLst>
        <pc:spChg chg="mod">
          <ac:chgData name="王淳鋒" userId="50787d98-96a5-4ff8-be2d-660b490fed00" providerId="ADAL" clId="{5FF8B45A-15CB-4523-A4B8-FF19CE50B1D6}" dt="2024-07-23T02:55:23.264" v="402" actId="1076"/>
          <ac:spMkLst>
            <pc:docMk/>
            <pc:sldMk cId="1391914518" sldId="441"/>
            <ac:spMk id="2" creationId="{00000000-0000-0000-0000-000000000000}"/>
          </ac:spMkLst>
        </pc:spChg>
        <pc:spChg chg="del">
          <ac:chgData name="王淳鋒" userId="50787d98-96a5-4ff8-be2d-660b490fed00" providerId="ADAL" clId="{5FF8B45A-15CB-4523-A4B8-FF19CE50B1D6}" dt="2024-07-23T02:44:58.407" v="325" actId="478"/>
          <ac:spMkLst>
            <pc:docMk/>
            <pc:sldMk cId="1391914518" sldId="441"/>
            <ac:spMk id="11" creationId="{C08D99AA-CD0F-4AA9-BF0D-AAF668C219E0}"/>
          </ac:spMkLst>
        </pc:spChg>
        <pc:spChg chg="del">
          <ac:chgData name="王淳鋒" userId="50787d98-96a5-4ff8-be2d-660b490fed00" providerId="ADAL" clId="{5FF8B45A-15CB-4523-A4B8-FF19CE50B1D6}" dt="2024-07-23T02:45:00.771" v="327" actId="478"/>
          <ac:spMkLst>
            <pc:docMk/>
            <pc:sldMk cId="1391914518" sldId="441"/>
            <ac:spMk id="14" creationId="{3C31732C-B614-4BD9-9914-35F3E838C11D}"/>
          </ac:spMkLst>
        </pc:spChg>
        <pc:picChg chg="del">
          <ac:chgData name="王淳鋒" userId="50787d98-96a5-4ff8-be2d-660b490fed00" providerId="ADAL" clId="{5FF8B45A-15CB-4523-A4B8-FF19CE50B1D6}" dt="2024-07-23T02:44:59.261" v="326" actId="478"/>
          <ac:picMkLst>
            <pc:docMk/>
            <pc:sldMk cId="1391914518" sldId="441"/>
            <ac:picMk id="4" creationId="{2C704ABF-98C9-4707-9C27-83D87B43CA3B}"/>
          </ac:picMkLst>
        </pc:picChg>
        <pc:picChg chg="add mod modCrop">
          <ac:chgData name="王淳鋒" userId="50787d98-96a5-4ff8-be2d-660b490fed00" providerId="ADAL" clId="{5FF8B45A-15CB-4523-A4B8-FF19CE50B1D6}" dt="2024-07-23T02:57:15.185" v="409" actId="1076"/>
          <ac:picMkLst>
            <pc:docMk/>
            <pc:sldMk cId="1391914518" sldId="441"/>
            <ac:picMk id="5" creationId="{12AD719F-19AE-4A59-BDF8-7201BCC96361}"/>
          </ac:picMkLst>
        </pc:picChg>
        <pc:picChg chg="add mod modCrop">
          <ac:chgData name="王淳鋒" userId="50787d98-96a5-4ff8-be2d-660b490fed00" providerId="ADAL" clId="{5FF8B45A-15CB-4523-A4B8-FF19CE50B1D6}" dt="2024-07-23T02:57:15.185" v="409" actId="1076"/>
          <ac:picMkLst>
            <pc:docMk/>
            <pc:sldMk cId="1391914518" sldId="441"/>
            <ac:picMk id="8" creationId="{A68992EA-3DAE-4C6E-985C-20D3C6847BB5}"/>
          </ac:picMkLst>
        </pc:picChg>
        <pc:picChg chg="mod ord">
          <ac:chgData name="王淳鋒" userId="50787d98-96a5-4ff8-be2d-660b490fed00" providerId="ADAL" clId="{5FF8B45A-15CB-4523-A4B8-FF19CE50B1D6}" dt="2024-07-23T02:57:07.670" v="408" actId="1076"/>
          <ac:picMkLst>
            <pc:docMk/>
            <pc:sldMk cId="1391914518" sldId="441"/>
            <ac:picMk id="10" creationId="{00000000-0000-0000-0000-000000000000}"/>
          </ac:picMkLst>
        </pc:picChg>
        <pc:picChg chg="add mod">
          <ac:chgData name="王淳鋒" userId="50787d98-96a5-4ff8-be2d-660b490fed00" providerId="ADAL" clId="{5FF8B45A-15CB-4523-A4B8-FF19CE50B1D6}" dt="2024-07-23T02:57:15.185" v="409" actId="1076"/>
          <ac:picMkLst>
            <pc:docMk/>
            <pc:sldMk cId="1391914518" sldId="441"/>
            <ac:picMk id="12" creationId="{1BAD2C5A-FAFA-4A82-A7F5-496545263028}"/>
          </ac:picMkLst>
        </pc:picChg>
        <pc:picChg chg="add del mod">
          <ac:chgData name="王淳鋒" userId="50787d98-96a5-4ff8-be2d-660b490fed00" providerId="ADAL" clId="{5FF8B45A-15CB-4523-A4B8-FF19CE50B1D6}" dt="2024-07-23T02:54:38.680" v="385" actId="478"/>
          <ac:picMkLst>
            <pc:docMk/>
            <pc:sldMk cId="1391914518" sldId="441"/>
            <ac:picMk id="15" creationId="{3C933929-B9A8-4C37-9876-D0613113DEB6}"/>
          </ac:picMkLst>
        </pc:picChg>
      </pc:sldChg>
      <pc:sldChg chg="del">
        <pc:chgData name="王淳鋒" userId="50787d98-96a5-4ff8-be2d-660b490fed00" providerId="ADAL" clId="{5FF8B45A-15CB-4523-A4B8-FF19CE50B1D6}" dt="2024-07-23T01:38:05.417" v="0" actId="47"/>
        <pc:sldMkLst>
          <pc:docMk/>
          <pc:sldMk cId="2307602048" sldId="441"/>
        </pc:sldMkLst>
      </pc:sldChg>
      <pc:sldChg chg="del">
        <pc:chgData name="王淳鋒" userId="50787d98-96a5-4ff8-be2d-660b490fed00" providerId="ADAL" clId="{5FF8B45A-15CB-4523-A4B8-FF19CE50B1D6}" dt="2024-07-23T01:38:05.417" v="0" actId="47"/>
        <pc:sldMkLst>
          <pc:docMk/>
          <pc:sldMk cId="1246977422" sldId="442"/>
        </pc:sldMkLst>
      </pc:sldChg>
    </pc:docChg>
  </pc:docChgLst>
  <pc:docChgLst>
    <pc:chgData name="王淳鋒" userId="50787d98-96a5-4ff8-be2d-660b490fed00" providerId="ADAL" clId="{0EBDEC7D-9AE1-48CA-97F6-4913AC5670D6}"/>
    <pc:docChg chg="undo custSel modSld">
      <pc:chgData name="王淳鋒" userId="50787d98-96a5-4ff8-be2d-660b490fed00" providerId="ADAL" clId="{0EBDEC7D-9AE1-48CA-97F6-4913AC5670D6}" dt="2025-07-15T01:28:38.623" v="373" actId="1076"/>
      <pc:docMkLst>
        <pc:docMk/>
      </pc:docMkLst>
      <pc:sldChg chg="modSp mod modAnim delCm">
        <pc:chgData name="王淳鋒" userId="50787d98-96a5-4ff8-be2d-660b490fed00" providerId="ADAL" clId="{0EBDEC7D-9AE1-48CA-97F6-4913AC5670D6}" dt="2025-07-15T01:07:55.359" v="361" actId="1592"/>
        <pc:sldMkLst>
          <pc:docMk/>
          <pc:sldMk cId="0" sldId="256"/>
        </pc:sldMkLst>
        <pc:spChg chg="mod">
          <ac:chgData name="王淳鋒" userId="50787d98-96a5-4ff8-be2d-660b490fed00" providerId="ADAL" clId="{0EBDEC7D-9AE1-48CA-97F6-4913AC5670D6}" dt="2025-07-15T01:07:50.571" v="360" actId="1076"/>
          <ac:spMkLst>
            <pc:docMk/>
            <pc:sldMk cId="0" sldId="256"/>
            <ac:spMk id="3" creationId="{6AE19EEF-21AB-45F2-A032-570CF15254BA}"/>
          </ac:spMkLst>
        </pc:spChg>
        <pc:spChg chg="mod">
          <ac:chgData name="王淳鋒" userId="50787d98-96a5-4ff8-be2d-660b490fed00" providerId="ADAL" clId="{0EBDEC7D-9AE1-48CA-97F6-4913AC5670D6}" dt="2025-07-15T01:07:31.965" v="355" actId="14100"/>
          <ac:spMkLst>
            <pc:docMk/>
            <pc:sldMk cId="0" sldId="256"/>
            <ac:spMk id="5" creationId="{00000000-0000-0000-0000-000000000000}"/>
          </ac:spMkLst>
        </pc:spChg>
        <pc:spChg chg="mod">
          <ac:chgData name="王淳鋒" userId="50787d98-96a5-4ff8-be2d-660b490fed00" providerId="ADAL" clId="{0EBDEC7D-9AE1-48CA-97F6-4913AC5670D6}" dt="2025-07-15T01:07:28.435" v="354" actId="14100"/>
          <ac:spMkLst>
            <pc:docMk/>
            <pc:sldMk cId="0" sldId="256"/>
            <ac:spMk id="9" creationId="{00000000-0000-0000-0000-000000000000}"/>
          </ac:spMkLst>
        </pc:spChg>
      </pc:sldChg>
      <pc:sldChg chg="addSp delSp modSp mod modAnim">
        <pc:chgData name="王淳鋒" userId="50787d98-96a5-4ff8-be2d-660b490fed00" providerId="ADAL" clId="{0EBDEC7D-9AE1-48CA-97F6-4913AC5670D6}" dt="2025-07-15T01:06:11.585" v="312" actId="1076"/>
        <pc:sldMkLst>
          <pc:docMk/>
          <pc:sldMk cId="0" sldId="417"/>
        </pc:sldMkLst>
        <pc:spChg chg="add mod">
          <ac:chgData name="王淳鋒" userId="50787d98-96a5-4ff8-be2d-660b490fed00" providerId="ADAL" clId="{0EBDEC7D-9AE1-48CA-97F6-4913AC5670D6}" dt="2025-07-15T01:06:06.710" v="311" actId="164"/>
          <ac:spMkLst>
            <pc:docMk/>
            <pc:sldMk cId="0" sldId="417"/>
            <ac:spMk id="7" creationId="{FE3286E9-1452-4DDD-B8FD-34D4E2E23EB2}"/>
          </ac:spMkLst>
        </pc:spChg>
        <pc:spChg chg="del">
          <ac:chgData name="王淳鋒" userId="50787d98-96a5-4ff8-be2d-660b490fed00" providerId="ADAL" clId="{0EBDEC7D-9AE1-48CA-97F6-4913AC5670D6}" dt="2025-07-15T00:59:51.327" v="114" actId="478"/>
          <ac:spMkLst>
            <pc:docMk/>
            <pc:sldMk cId="0" sldId="417"/>
            <ac:spMk id="13" creationId="{FECBAD52-E17C-4530-979C-71277A43F05B}"/>
          </ac:spMkLst>
        </pc:spChg>
        <pc:spChg chg="mod">
          <ac:chgData name="王淳鋒" userId="50787d98-96a5-4ff8-be2d-660b490fed00" providerId="ADAL" clId="{0EBDEC7D-9AE1-48CA-97F6-4913AC5670D6}" dt="2025-07-15T01:04:52.537" v="301" actId="1076"/>
          <ac:spMkLst>
            <pc:docMk/>
            <pc:sldMk cId="0" sldId="417"/>
            <ac:spMk id="18" creationId="{A433E44B-3B9B-4107-8566-09B9C0136DE5}"/>
          </ac:spMkLst>
        </pc:spChg>
        <pc:spChg chg="mod">
          <ac:chgData name="王淳鋒" userId="50787d98-96a5-4ff8-be2d-660b490fed00" providerId="ADAL" clId="{0EBDEC7D-9AE1-48CA-97F6-4913AC5670D6}" dt="2025-07-15T01:04:07.205" v="284" actId="1076"/>
          <ac:spMkLst>
            <pc:docMk/>
            <pc:sldMk cId="0" sldId="417"/>
            <ac:spMk id="20" creationId="{9FBC3B8A-BE2D-441A-BB70-69B274E099D7}"/>
          </ac:spMkLst>
        </pc:spChg>
        <pc:spChg chg="mod">
          <ac:chgData name="王淳鋒" userId="50787d98-96a5-4ff8-be2d-660b490fed00" providerId="ADAL" clId="{0EBDEC7D-9AE1-48CA-97F6-4913AC5670D6}" dt="2025-07-15T01:04:31.756" v="293" actId="1076"/>
          <ac:spMkLst>
            <pc:docMk/>
            <pc:sldMk cId="0" sldId="417"/>
            <ac:spMk id="22" creationId="{68F8D03A-78F9-4358-9E7E-DE52640046DB}"/>
          </ac:spMkLst>
        </pc:spChg>
        <pc:spChg chg="mod">
          <ac:chgData name="王淳鋒" userId="50787d98-96a5-4ff8-be2d-660b490fed00" providerId="ADAL" clId="{0EBDEC7D-9AE1-48CA-97F6-4913AC5670D6}" dt="2025-07-15T00:59:23.717" v="68" actId="1076"/>
          <ac:spMkLst>
            <pc:docMk/>
            <pc:sldMk cId="0" sldId="417"/>
            <ac:spMk id="26" creationId="{2F769EF8-6405-4A70-8444-98F04C115C42}"/>
          </ac:spMkLst>
        </pc:spChg>
        <pc:spChg chg="mod">
          <ac:chgData name="王淳鋒" userId="50787d98-96a5-4ff8-be2d-660b490fed00" providerId="ADAL" clId="{0EBDEC7D-9AE1-48CA-97F6-4913AC5670D6}" dt="2025-07-15T01:04:26.201" v="292" actId="1076"/>
          <ac:spMkLst>
            <pc:docMk/>
            <pc:sldMk cId="0" sldId="417"/>
            <ac:spMk id="27" creationId="{75831D4B-DA93-410C-A148-69A811BD7DF0}"/>
          </ac:spMkLst>
        </pc:spChg>
        <pc:spChg chg="mod">
          <ac:chgData name="王淳鋒" userId="50787d98-96a5-4ff8-be2d-660b490fed00" providerId="ADAL" clId="{0EBDEC7D-9AE1-48CA-97F6-4913AC5670D6}" dt="2025-07-15T01:05:06.120" v="304" actId="1076"/>
          <ac:spMkLst>
            <pc:docMk/>
            <pc:sldMk cId="0" sldId="417"/>
            <ac:spMk id="28" creationId="{ACE82639-699F-4078-98EF-693B8650A209}"/>
          </ac:spMkLst>
        </pc:spChg>
        <pc:spChg chg="del mod">
          <ac:chgData name="王淳鋒" userId="50787d98-96a5-4ff8-be2d-660b490fed00" providerId="ADAL" clId="{0EBDEC7D-9AE1-48CA-97F6-4913AC5670D6}" dt="2025-07-15T01:02:29.318" v="253" actId="478"/>
          <ac:spMkLst>
            <pc:docMk/>
            <pc:sldMk cId="0" sldId="417"/>
            <ac:spMk id="31" creationId="{22145116-3E68-4627-A939-6A827668442C}"/>
          </ac:spMkLst>
        </pc:spChg>
        <pc:spChg chg="add mod">
          <ac:chgData name="王淳鋒" userId="50787d98-96a5-4ff8-be2d-660b490fed00" providerId="ADAL" clId="{0EBDEC7D-9AE1-48CA-97F6-4913AC5670D6}" dt="2025-07-15T01:06:06.710" v="311" actId="164"/>
          <ac:spMkLst>
            <pc:docMk/>
            <pc:sldMk cId="0" sldId="417"/>
            <ac:spMk id="33" creationId="{C435E32F-B181-411B-A0A3-300636CF004C}"/>
          </ac:spMkLst>
        </pc:spChg>
        <pc:grpChg chg="mod">
          <ac:chgData name="王淳鋒" userId="50787d98-96a5-4ff8-be2d-660b490fed00" providerId="ADAL" clId="{0EBDEC7D-9AE1-48CA-97F6-4913AC5670D6}" dt="2025-07-15T01:06:06.710" v="311" actId="164"/>
          <ac:grpSpMkLst>
            <pc:docMk/>
            <pc:sldMk cId="0" sldId="417"/>
            <ac:grpSpMk id="9" creationId="{F3540DD3-E130-44D0-AA60-3BE0CBA3B427}"/>
          </ac:grpSpMkLst>
        </pc:grpChg>
        <pc:grpChg chg="add mod">
          <ac:chgData name="王淳鋒" userId="50787d98-96a5-4ff8-be2d-660b490fed00" providerId="ADAL" clId="{0EBDEC7D-9AE1-48CA-97F6-4913AC5670D6}" dt="2025-07-15T01:06:11.585" v="312" actId="1076"/>
          <ac:grpSpMkLst>
            <pc:docMk/>
            <pc:sldMk cId="0" sldId="417"/>
            <ac:grpSpMk id="38" creationId="{B3304A24-EE6D-4CF8-9052-6A71355390B0}"/>
          </ac:grpSpMkLst>
        </pc:grpChg>
        <pc:picChg chg="mod">
          <ac:chgData name="王淳鋒" userId="50787d98-96a5-4ff8-be2d-660b490fed00" providerId="ADAL" clId="{0EBDEC7D-9AE1-48CA-97F6-4913AC5670D6}" dt="2025-07-15T01:03:35.739" v="276" actId="1076"/>
          <ac:picMkLst>
            <pc:docMk/>
            <pc:sldMk cId="0" sldId="417"/>
            <ac:picMk id="4" creationId="{00000000-0000-0000-0000-000000000000}"/>
          </ac:picMkLst>
        </pc:picChg>
        <pc:cxnChg chg="mod">
          <ac:chgData name="王淳鋒" userId="50787d98-96a5-4ff8-be2d-660b490fed00" providerId="ADAL" clId="{0EBDEC7D-9AE1-48CA-97F6-4913AC5670D6}" dt="2025-07-15T01:04:03.595" v="283" actId="1076"/>
          <ac:cxnSpMkLst>
            <pc:docMk/>
            <pc:sldMk cId="0" sldId="417"/>
            <ac:cxnSpMk id="15" creationId="{C93B9CD9-F982-4D03-B833-323848FBDC8A}"/>
          </ac:cxnSpMkLst>
        </pc:cxnChg>
        <pc:cxnChg chg="mod">
          <ac:chgData name="王淳鋒" userId="50787d98-96a5-4ff8-be2d-660b490fed00" providerId="ADAL" clId="{0EBDEC7D-9AE1-48CA-97F6-4913AC5670D6}" dt="2025-07-15T01:00:05.343" v="120" actId="1076"/>
          <ac:cxnSpMkLst>
            <pc:docMk/>
            <pc:sldMk cId="0" sldId="417"/>
            <ac:cxnSpMk id="19" creationId="{91F74171-9A17-4797-9C11-0C1228F50892}"/>
          </ac:cxnSpMkLst>
        </pc:cxnChg>
        <pc:cxnChg chg="mod">
          <ac:chgData name="王淳鋒" userId="50787d98-96a5-4ff8-be2d-660b490fed00" providerId="ADAL" clId="{0EBDEC7D-9AE1-48CA-97F6-4913AC5670D6}" dt="2025-07-15T01:04:14.465" v="287" actId="14100"/>
          <ac:cxnSpMkLst>
            <pc:docMk/>
            <pc:sldMk cId="0" sldId="417"/>
            <ac:cxnSpMk id="23" creationId="{FD2E8D92-AF5F-40FB-B469-42BA2B0FFCA7}"/>
          </ac:cxnSpMkLst>
        </pc:cxnChg>
        <pc:cxnChg chg="mod">
          <ac:chgData name="王淳鋒" userId="50787d98-96a5-4ff8-be2d-660b490fed00" providerId="ADAL" clId="{0EBDEC7D-9AE1-48CA-97F6-4913AC5670D6}" dt="2025-07-15T01:04:42.741" v="296" actId="14100"/>
          <ac:cxnSpMkLst>
            <pc:docMk/>
            <pc:sldMk cId="0" sldId="417"/>
            <ac:cxnSpMk id="24" creationId="{B4C123B5-2FD2-4CCF-8301-9401066E7D69}"/>
          </ac:cxnSpMkLst>
        </pc:cxnChg>
        <pc:cxnChg chg="mod">
          <ac:chgData name="王淳鋒" userId="50787d98-96a5-4ff8-be2d-660b490fed00" providerId="ADAL" clId="{0EBDEC7D-9AE1-48CA-97F6-4913AC5670D6}" dt="2025-07-15T01:04:01.821" v="282" actId="1076"/>
          <ac:cxnSpMkLst>
            <pc:docMk/>
            <pc:sldMk cId="0" sldId="417"/>
            <ac:cxnSpMk id="25" creationId="{A1F3DB51-07FE-41E4-B24C-5F00616F5FB2}"/>
          </ac:cxnSpMkLst>
        </pc:cxnChg>
        <pc:cxnChg chg="mod">
          <ac:chgData name="王淳鋒" userId="50787d98-96a5-4ff8-be2d-660b490fed00" providerId="ADAL" clId="{0EBDEC7D-9AE1-48CA-97F6-4913AC5670D6}" dt="2025-07-15T01:01:09.293" v="174" actId="1076"/>
          <ac:cxnSpMkLst>
            <pc:docMk/>
            <pc:sldMk cId="0" sldId="417"/>
            <ac:cxnSpMk id="29" creationId="{2575BB9B-B599-46A3-B4D6-70A677CD8987}"/>
          </ac:cxnSpMkLst>
        </pc:cxnChg>
        <pc:cxnChg chg="mod">
          <ac:chgData name="王淳鋒" userId="50787d98-96a5-4ff8-be2d-660b490fed00" providerId="ADAL" clId="{0EBDEC7D-9AE1-48CA-97F6-4913AC5670D6}" dt="2025-07-15T01:04:49.028" v="299" actId="1076"/>
          <ac:cxnSpMkLst>
            <pc:docMk/>
            <pc:sldMk cId="0" sldId="417"/>
            <ac:cxnSpMk id="30" creationId="{28F22B40-20A3-42EE-9946-7CC5402252DA}"/>
          </ac:cxnSpMkLst>
        </pc:cxnChg>
        <pc:cxnChg chg="add del mod">
          <ac:chgData name="王淳鋒" userId="50787d98-96a5-4ff8-be2d-660b490fed00" providerId="ADAL" clId="{0EBDEC7D-9AE1-48CA-97F6-4913AC5670D6}" dt="2025-07-15T01:02:38.677" v="257" actId="478"/>
          <ac:cxnSpMkLst>
            <pc:docMk/>
            <pc:sldMk cId="0" sldId="417"/>
            <ac:cxnSpMk id="34" creationId="{15BB6E8E-EA39-4D58-A49D-C10DD6F1B938}"/>
          </ac:cxnSpMkLst>
        </pc:cxnChg>
      </pc:sldChg>
      <pc:sldChg chg="addSp delSp modSp mod">
        <pc:chgData name="王淳鋒" userId="50787d98-96a5-4ff8-be2d-660b490fed00" providerId="ADAL" clId="{0EBDEC7D-9AE1-48CA-97F6-4913AC5670D6}" dt="2025-07-15T01:28:38.623" v="373" actId="1076"/>
        <pc:sldMkLst>
          <pc:docMk/>
          <pc:sldMk cId="1391914518" sldId="441"/>
        </pc:sldMkLst>
        <pc:picChg chg="add mod">
          <ac:chgData name="王淳鋒" userId="50787d98-96a5-4ff8-be2d-660b490fed00" providerId="ADAL" clId="{0EBDEC7D-9AE1-48CA-97F6-4913AC5670D6}" dt="2025-07-15T01:28:38.623" v="373" actId="1076"/>
          <ac:picMkLst>
            <pc:docMk/>
            <pc:sldMk cId="1391914518" sldId="441"/>
            <ac:picMk id="4" creationId="{00303B14-5EEC-4080-8932-48699941A5C5}"/>
          </ac:picMkLst>
        </pc:picChg>
        <pc:picChg chg="del">
          <ac:chgData name="王淳鋒" userId="50787d98-96a5-4ff8-be2d-660b490fed00" providerId="ADAL" clId="{0EBDEC7D-9AE1-48CA-97F6-4913AC5670D6}" dt="2025-07-15T01:28:20.988" v="363" actId="478"/>
          <ac:picMkLst>
            <pc:docMk/>
            <pc:sldMk cId="1391914518" sldId="441"/>
            <ac:picMk id="5" creationId="{12AD719F-19AE-4A59-BDF8-7201BCC96361}"/>
          </ac:picMkLst>
        </pc:picChg>
        <pc:picChg chg="del mod">
          <ac:chgData name="王淳鋒" userId="50787d98-96a5-4ff8-be2d-660b490fed00" providerId="ADAL" clId="{0EBDEC7D-9AE1-48CA-97F6-4913AC5670D6}" dt="2025-07-15T01:28:35.699" v="371" actId="478"/>
          <ac:picMkLst>
            <pc:docMk/>
            <pc:sldMk cId="1391914518" sldId="441"/>
            <ac:picMk id="8" creationId="{A68992EA-3DAE-4C6E-985C-20D3C6847BB5}"/>
          </ac:picMkLst>
        </pc:picChg>
        <pc:picChg chg="del">
          <ac:chgData name="王淳鋒" userId="50787d98-96a5-4ff8-be2d-660b490fed00" providerId="ADAL" clId="{0EBDEC7D-9AE1-48CA-97F6-4913AC5670D6}" dt="2025-07-15T01:28:36.360" v="372" actId="478"/>
          <ac:picMkLst>
            <pc:docMk/>
            <pc:sldMk cId="1391914518" sldId="441"/>
            <ac:picMk id="12" creationId="{1BAD2C5A-FAFA-4A82-A7F5-49654526302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527277-E030-4F94-9E48-41BA097BBD5F}" type="datetimeFigureOut">
              <a:rPr lang="zh-CN" altLang="en-US" smtClean="0"/>
              <a:t>2025/7/24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9B3240-6187-484C-8ECE-A5E8A5F44275}" type="slidenum">
              <a:rPr lang="zh-CN" altLang="en-US" smtClean="0"/>
              <a:t>‹#›</a:t>
            </a:fld>
            <a:endParaRPr lang="zh-CN" altLang="en-US"/>
          </a:p>
        </p:txBody>
      </p:sp>
    </p:spTree>
    <p:extLst>
      <p:ext uri="{BB962C8B-B14F-4D97-AF65-F5344CB8AC3E}">
        <p14:creationId xmlns:p14="http://schemas.microsoft.com/office/powerpoint/2010/main" val="2449339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2B30D4-6BAD-4D5B-948D-6A733C49119D}" type="datetimeFigureOut">
              <a:rPr lang="zh-CN" altLang="en-US" smtClean="0"/>
              <a:t>2025/7/24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825B65-800A-41A7-99D0-FCA25FAEF0D1}" type="slidenum">
              <a:rPr lang="zh-CN" altLang="en-US" smtClean="0"/>
              <a:t>‹#›</a:t>
            </a:fld>
            <a:endParaRPr lang="zh-CN" altLang="en-US"/>
          </a:p>
        </p:txBody>
      </p:sp>
    </p:spTree>
    <p:extLst>
      <p:ext uri="{BB962C8B-B14F-4D97-AF65-F5344CB8AC3E}">
        <p14:creationId xmlns:p14="http://schemas.microsoft.com/office/powerpoint/2010/main" val="921233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4825B65-800A-41A7-99D0-FCA25FAEF0D1}" type="slidenum">
              <a:rPr lang="zh-CN" altLang="en-US" smtClean="0"/>
              <a:t>1</a:t>
            </a:fld>
            <a:endParaRPr lang="zh-CN" altLang="en-US"/>
          </a:p>
        </p:txBody>
      </p:sp>
    </p:spTree>
    <p:extLst>
      <p:ext uri="{BB962C8B-B14F-4D97-AF65-F5344CB8AC3E}">
        <p14:creationId xmlns:p14="http://schemas.microsoft.com/office/powerpoint/2010/main" val="33853960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4825B65-800A-41A7-99D0-FCA25FAEF0D1}" type="slidenum">
              <a:rPr lang="zh-CN" altLang="en-US" smtClean="0"/>
              <a:t>10</a:t>
            </a:fld>
            <a:endParaRPr lang="zh-CN" altLang="en-US"/>
          </a:p>
        </p:txBody>
      </p:sp>
    </p:spTree>
    <p:extLst>
      <p:ext uri="{BB962C8B-B14F-4D97-AF65-F5344CB8AC3E}">
        <p14:creationId xmlns:p14="http://schemas.microsoft.com/office/powerpoint/2010/main" val="2646956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4825B65-800A-41A7-99D0-FCA25FAEF0D1}" type="slidenum">
              <a:rPr lang="zh-CN" altLang="en-US" smtClean="0"/>
              <a:t>2</a:t>
            </a:fld>
            <a:endParaRPr lang="zh-CN" altLang="en-US"/>
          </a:p>
        </p:txBody>
      </p:sp>
    </p:spTree>
    <p:extLst>
      <p:ext uri="{BB962C8B-B14F-4D97-AF65-F5344CB8AC3E}">
        <p14:creationId xmlns:p14="http://schemas.microsoft.com/office/powerpoint/2010/main" val="1682784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4825B65-800A-41A7-99D0-FCA25FAEF0D1}" type="slidenum">
              <a:rPr lang="zh-CN" altLang="en-US" smtClean="0"/>
              <a:t>3</a:t>
            </a:fld>
            <a:endParaRPr lang="zh-CN" altLang="en-US"/>
          </a:p>
        </p:txBody>
      </p:sp>
    </p:spTree>
    <p:extLst>
      <p:ext uri="{BB962C8B-B14F-4D97-AF65-F5344CB8AC3E}">
        <p14:creationId xmlns:p14="http://schemas.microsoft.com/office/powerpoint/2010/main" val="635536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4825B65-800A-41A7-99D0-FCA25FAEF0D1}" type="slidenum">
              <a:rPr lang="zh-CN" altLang="en-US" smtClean="0"/>
              <a:t>4</a:t>
            </a:fld>
            <a:endParaRPr lang="zh-CN" altLang="en-US"/>
          </a:p>
        </p:txBody>
      </p:sp>
    </p:spTree>
    <p:extLst>
      <p:ext uri="{BB962C8B-B14F-4D97-AF65-F5344CB8AC3E}">
        <p14:creationId xmlns:p14="http://schemas.microsoft.com/office/powerpoint/2010/main" val="1990772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4825B65-800A-41A7-99D0-FCA25FAEF0D1}" type="slidenum">
              <a:rPr lang="zh-CN" altLang="en-US" smtClean="0"/>
              <a:t>5</a:t>
            </a:fld>
            <a:endParaRPr lang="zh-CN" altLang="en-US"/>
          </a:p>
        </p:txBody>
      </p:sp>
    </p:spTree>
    <p:extLst>
      <p:ext uri="{BB962C8B-B14F-4D97-AF65-F5344CB8AC3E}">
        <p14:creationId xmlns:p14="http://schemas.microsoft.com/office/powerpoint/2010/main" val="1590715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4825B65-800A-41A7-99D0-FCA25FAEF0D1}" type="slidenum">
              <a:rPr lang="zh-CN" altLang="en-US" smtClean="0"/>
              <a:t>6</a:t>
            </a:fld>
            <a:endParaRPr lang="zh-CN" altLang="en-US"/>
          </a:p>
        </p:txBody>
      </p:sp>
    </p:spTree>
    <p:extLst>
      <p:ext uri="{BB962C8B-B14F-4D97-AF65-F5344CB8AC3E}">
        <p14:creationId xmlns:p14="http://schemas.microsoft.com/office/powerpoint/2010/main" val="941880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4825B65-800A-41A7-99D0-FCA25FAEF0D1}" type="slidenum">
              <a:rPr lang="zh-CN" altLang="en-US" smtClean="0"/>
              <a:t>7</a:t>
            </a:fld>
            <a:endParaRPr lang="zh-CN" altLang="en-US"/>
          </a:p>
        </p:txBody>
      </p:sp>
    </p:spTree>
    <p:extLst>
      <p:ext uri="{BB962C8B-B14F-4D97-AF65-F5344CB8AC3E}">
        <p14:creationId xmlns:p14="http://schemas.microsoft.com/office/powerpoint/2010/main" val="3167254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4825B65-800A-41A7-99D0-FCA25FAEF0D1}" type="slidenum">
              <a:rPr lang="zh-CN" altLang="en-US" smtClean="0"/>
              <a:t>8</a:t>
            </a:fld>
            <a:endParaRPr lang="zh-CN" altLang="en-US"/>
          </a:p>
        </p:txBody>
      </p:sp>
    </p:spTree>
    <p:extLst>
      <p:ext uri="{BB962C8B-B14F-4D97-AF65-F5344CB8AC3E}">
        <p14:creationId xmlns:p14="http://schemas.microsoft.com/office/powerpoint/2010/main" val="1488909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4825B65-800A-41A7-99D0-FCA25FAEF0D1}" type="slidenum">
              <a:rPr lang="zh-CN" altLang="en-US" smtClean="0"/>
              <a:t>9</a:t>
            </a:fld>
            <a:endParaRPr lang="zh-CN" altLang="en-US"/>
          </a:p>
        </p:txBody>
      </p:sp>
    </p:spTree>
    <p:extLst>
      <p:ext uri="{BB962C8B-B14F-4D97-AF65-F5344CB8AC3E}">
        <p14:creationId xmlns:p14="http://schemas.microsoft.com/office/powerpoint/2010/main" val="566753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2"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2"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49"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49" y="458946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6"/>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9"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2"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2"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2A644EF-8460-48BF-B9EA-F432207B163C}" type="slidenum">
              <a:rPr lang="zh-CN" altLang="en-US" smtClean="0"/>
              <a:t>‹#›</a:t>
            </a:fld>
            <a:endParaRPr lang="zh-CN" altLang="en-US"/>
          </a:p>
        </p:txBody>
      </p:sp>
      <p:sp>
        <p:nvSpPr>
          <p:cNvPr id="11" name="矩形 10"/>
          <p:cNvSpPr/>
          <p:nvPr userDrawn="1"/>
        </p:nvSpPr>
        <p:spPr>
          <a:xfrm>
            <a:off x="8325228" y="4545177"/>
            <a:ext cx="775136" cy="230832"/>
          </a:xfrm>
          <a:prstGeom prst="rect">
            <a:avLst/>
          </a:prstGeom>
        </p:spPr>
        <p:txBody>
          <a:bodyPr wrap="square">
            <a:spAutoFit/>
          </a:bodyPr>
          <a:lstStyle/>
          <a:p>
            <a:r>
              <a:rPr lang="en-US" altLang="zh-CN" sz="100" dirty="0">
                <a:solidFill>
                  <a:prstClr val="white"/>
                </a:solidFill>
                <a:latin typeface="Calibri"/>
                <a:ea typeface="宋体"/>
              </a:rPr>
              <a:t>PPT</a:t>
            </a:r>
            <a:r>
              <a:rPr lang="zh-CN" altLang="en-US" sz="100" dirty="0">
                <a:solidFill>
                  <a:prstClr val="white"/>
                </a:solidFill>
                <a:latin typeface="Calibri"/>
                <a:ea typeface="宋体"/>
              </a:rPr>
              <a:t>模板下载：</a:t>
            </a:r>
            <a:r>
              <a:rPr lang="en-US" altLang="zh-CN" sz="100" dirty="0">
                <a:solidFill>
                  <a:prstClr val="white"/>
                </a:solidFill>
                <a:latin typeface="Calibri"/>
                <a:ea typeface="宋体"/>
              </a:rPr>
              <a:t>www.1ppt.com/moban/          </a:t>
            </a:r>
            <a:r>
              <a:rPr lang="zh-CN" altLang="en-US" sz="100" dirty="0">
                <a:solidFill>
                  <a:prstClr val="white"/>
                </a:solidFill>
                <a:latin typeface="Calibri"/>
                <a:ea typeface="宋体"/>
              </a:rPr>
              <a:t>行业</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www.1ppt.com/hangye/ </a:t>
            </a:r>
          </a:p>
          <a:p>
            <a:r>
              <a:rPr lang="zh-CN" altLang="en-US" sz="100" dirty="0">
                <a:solidFill>
                  <a:prstClr val="white"/>
                </a:solidFill>
                <a:latin typeface="Calibri"/>
                <a:ea typeface="宋体"/>
              </a:rPr>
              <a:t>节日</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www.1ppt.com/jieri/          PPT</a:t>
            </a:r>
            <a:r>
              <a:rPr lang="zh-CN" altLang="en-US" sz="100" dirty="0">
                <a:solidFill>
                  <a:prstClr val="white"/>
                </a:solidFill>
                <a:latin typeface="Calibri"/>
                <a:ea typeface="宋体"/>
              </a:rPr>
              <a:t>素材：</a:t>
            </a:r>
            <a:r>
              <a:rPr lang="en-US" altLang="zh-CN" sz="100" dirty="0">
                <a:solidFill>
                  <a:prstClr val="white"/>
                </a:solidFill>
                <a:latin typeface="Calibri"/>
                <a:ea typeface="宋体"/>
              </a:rPr>
              <a:t>www.1ppt.com/sucai/</a:t>
            </a:r>
          </a:p>
          <a:p>
            <a:r>
              <a:rPr lang="en-US" altLang="zh-CN" sz="100" dirty="0">
                <a:solidFill>
                  <a:prstClr val="white"/>
                </a:solidFill>
                <a:latin typeface="Calibri"/>
                <a:ea typeface="宋体"/>
              </a:rPr>
              <a:t>PPT</a:t>
            </a:r>
            <a:r>
              <a:rPr lang="zh-CN" altLang="en-US" sz="100" dirty="0">
                <a:solidFill>
                  <a:prstClr val="white"/>
                </a:solidFill>
                <a:latin typeface="Calibri"/>
                <a:ea typeface="宋体"/>
              </a:rPr>
              <a:t>背景图片：</a:t>
            </a:r>
            <a:r>
              <a:rPr lang="en-US" altLang="zh-CN" sz="100" dirty="0">
                <a:solidFill>
                  <a:prstClr val="white"/>
                </a:solidFill>
                <a:latin typeface="Calibri"/>
                <a:ea typeface="宋体"/>
              </a:rPr>
              <a:t>www.1ppt.com/beijing/        PPT</a:t>
            </a:r>
            <a:r>
              <a:rPr lang="zh-CN" altLang="en-US" sz="100" dirty="0">
                <a:solidFill>
                  <a:prstClr val="white"/>
                </a:solidFill>
                <a:latin typeface="Calibri"/>
                <a:ea typeface="宋体"/>
              </a:rPr>
              <a:t>图表：</a:t>
            </a:r>
            <a:r>
              <a:rPr lang="en-US" altLang="zh-CN" sz="100" dirty="0">
                <a:solidFill>
                  <a:prstClr val="white"/>
                </a:solidFill>
                <a:latin typeface="Calibri"/>
                <a:ea typeface="宋体"/>
              </a:rPr>
              <a:t>www.1ppt.com/tubiao/      </a:t>
            </a:r>
          </a:p>
          <a:p>
            <a:r>
              <a:rPr lang="zh-CN" altLang="en-US" sz="100" dirty="0">
                <a:solidFill>
                  <a:prstClr val="white"/>
                </a:solidFill>
                <a:latin typeface="Calibri"/>
                <a:ea typeface="宋体"/>
              </a:rPr>
              <a:t>精美</a:t>
            </a:r>
            <a:r>
              <a:rPr lang="en-US" altLang="zh-CN" sz="100" dirty="0">
                <a:solidFill>
                  <a:prstClr val="white"/>
                </a:solidFill>
                <a:latin typeface="Calibri"/>
                <a:ea typeface="宋体"/>
              </a:rPr>
              <a:t>PPT</a:t>
            </a:r>
            <a:r>
              <a:rPr lang="zh-CN" altLang="en-US" sz="100" dirty="0">
                <a:solidFill>
                  <a:prstClr val="white"/>
                </a:solidFill>
                <a:latin typeface="Calibri"/>
                <a:ea typeface="宋体"/>
              </a:rPr>
              <a:t>下载：</a:t>
            </a:r>
            <a:r>
              <a:rPr lang="en-US" altLang="zh-CN" sz="100" dirty="0">
                <a:solidFill>
                  <a:prstClr val="white"/>
                </a:solidFill>
                <a:latin typeface="Calibri"/>
                <a:ea typeface="宋体"/>
              </a:rPr>
              <a:t>www.1ppt.com/xiazai/         PPT</a:t>
            </a:r>
            <a:r>
              <a:rPr lang="zh-CN" altLang="en-US" sz="100" dirty="0">
                <a:solidFill>
                  <a:prstClr val="white"/>
                </a:solidFill>
                <a:latin typeface="Calibri"/>
                <a:ea typeface="宋体"/>
              </a:rPr>
              <a:t>教程： </a:t>
            </a:r>
            <a:r>
              <a:rPr lang="en-US" altLang="zh-CN" sz="100" dirty="0">
                <a:solidFill>
                  <a:prstClr val="white"/>
                </a:solidFill>
                <a:latin typeface="Calibri"/>
                <a:ea typeface="宋体"/>
              </a:rPr>
              <a:t>www.1ppt.com/powerpoint/      </a:t>
            </a:r>
          </a:p>
          <a:p>
            <a:r>
              <a:rPr lang="en-US" altLang="zh-CN" sz="100" dirty="0">
                <a:solidFill>
                  <a:prstClr val="white"/>
                </a:solidFill>
                <a:latin typeface="Calibri"/>
                <a:ea typeface="宋体"/>
              </a:rPr>
              <a:t>PPT</a:t>
            </a:r>
            <a:r>
              <a:rPr lang="zh-CN" altLang="en-US" sz="100" dirty="0">
                <a:solidFill>
                  <a:prstClr val="white"/>
                </a:solidFill>
                <a:latin typeface="Calibri"/>
                <a:ea typeface="宋体"/>
              </a:rPr>
              <a:t>课件：</a:t>
            </a:r>
            <a:r>
              <a:rPr lang="en-US" altLang="zh-CN" sz="100" dirty="0">
                <a:solidFill>
                  <a:prstClr val="white"/>
                </a:solidFill>
                <a:latin typeface="Calibri"/>
                <a:ea typeface="宋体"/>
              </a:rPr>
              <a:t>www.1ppt.com/kejian/             </a:t>
            </a:r>
            <a:r>
              <a:rPr lang="zh-CN" altLang="en-US" sz="100" dirty="0">
                <a:solidFill>
                  <a:prstClr val="white"/>
                </a:solidFill>
                <a:latin typeface="Calibri"/>
                <a:ea typeface="宋体"/>
              </a:rPr>
              <a:t>字体下载：</a:t>
            </a:r>
            <a:r>
              <a:rPr lang="en-US" altLang="zh-CN" sz="100" dirty="0">
                <a:solidFill>
                  <a:prstClr val="white"/>
                </a:solidFill>
                <a:latin typeface="Calibri"/>
                <a:ea typeface="宋体"/>
              </a:rPr>
              <a:t>www.1ppt.com/ziti/</a:t>
            </a:r>
          </a:p>
          <a:p>
            <a:r>
              <a:rPr lang="zh-CN" altLang="en-US" sz="100" dirty="0">
                <a:solidFill>
                  <a:prstClr val="white"/>
                </a:solidFill>
                <a:latin typeface="Calibri"/>
                <a:ea typeface="宋体"/>
              </a:rPr>
              <a:t>工作总结</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www.1ppt.com/xiazai/zongjie/ </a:t>
            </a:r>
            <a:r>
              <a:rPr lang="zh-CN" altLang="en-US" sz="100" dirty="0">
                <a:solidFill>
                  <a:prstClr val="white"/>
                </a:solidFill>
                <a:latin typeface="Calibri"/>
                <a:ea typeface="宋体"/>
              </a:rPr>
              <a:t>工作计划：</a:t>
            </a:r>
            <a:r>
              <a:rPr lang="en-US" altLang="zh-CN" sz="100" dirty="0">
                <a:solidFill>
                  <a:prstClr val="white"/>
                </a:solidFill>
                <a:latin typeface="Calibri"/>
                <a:ea typeface="宋体"/>
              </a:rPr>
              <a:t>www.1ppt.com/xiazai/jihua/</a:t>
            </a:r>
          </a:p>
          <a:p>
            <a:r>
              <a:rPr lang="zh-CN" altLang="en-US" sz="100" dirty="0">
                <a:solidFill>
                  <a:prstClr val="white"/>
                </a:solidFill>
                <a:latin typeface="Calibri"/>
                <a:ea typeface="宋体"/>
              </a:rPr>
              <a:t>商务</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www.1ppt.com/moban/shangwu/  </a:t>
            </a:r>
            <a:r>
              <a:rPr lang="zh-CN" altLang="en-US" sz="100" dirty="0">
                <a:solidFill>
                  <a:prstClr val="white"/>
                </a:solidFill>
                <a:latin typeface="Calibri"/>
                <a:ea typeface="宋体"/>
              </a:rPr>
              <a:t>个人简历</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www.1ppt.com/xiazai/jianli/  </a:t>
            </a:r>
          </a:p>
          <a:p>
            <a:r>
              <a:rPr lang="zh-CN" altLang="en-US" sz="100" dirty="0">
                <a:solidFill>
                  <a:prstClr val="white"/>
                </a:solidFill>
                <a:latin typeface="Calibri"/>
                <a:ea typeface="宋体"/>
              </a:rPr>
              <a:t>毕业答辩</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www.1ppt.com/xiazai/dabian/  </a:t>
            </a:r>
            <a:r>
              <a:rPr lang="zh-CN" altLang="en-US" sz="100" dirty="0">
                <a:solidFill>
                  <a:prstClr val="white"/>
                </a:solidFill>
                <a:latin typeface="Calibri"/>
                <a:ea typeface="宋体"/>
              </a:rPr>
              <a:t>工作汇报</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www.1ppt.com/xiazai/huibao/    </a:t>
            </a:r>
          </a:p>
          <a:p>
            <a:r>
              <a:rPr lang="en-US" altLang="zh-CN" sz="100" dirty="0">
                <a:solidFill>
                  <a:prstClr val="white"/>
                </a:solidFill>
                <a:latin typeface="Calibri"/>
                <a:ea typeface="宋体"/>
              </a:rPr>
              <a:t> </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10E9587-1CE5-4235-A736-5D4F3DCB62DC}" type="datetimeFigureOut">
              <a:rPr lang="zh-CN" altLang="en-US" smtClean="0"/>
              <a:t>2025/7/24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2A644EF-8460-48BF-B9EA-F432207B163C}"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0E9587-1CE5-4235-A736-5D4F3DCB62DC}" type="datetimeFigureOut">
              <a:rPr lang="zh-CN" altLang="en-US" smtClean="0"/>
              <a:t>2025/7/24</a:t>
            </a:fld>
            <a:endParaRPr lang="zh-CN" altLang="en-US"/>
          </a:p>
        </p:txBody>
      </p:sp>
      <p:sp>
        <p:nvSpPr>
          <p:cNvPr id="5" name="页脚占位符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A644EF-8460-48BF-B9EA-F432207B163C}"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s://forms.gle/p3gfatdieiobMQyTA"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1301263"/>
            <a:ext cx="12192000" cy="4255477"/>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3" name="图片 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4445" y="0"/>
            <a:ext cx="6096000" cy="6096000"/>
          </a:xfrm>
          <a:prstGeom prst="rect">
            <a:avLst/>
          </a:prstGeom>
        </p:spPr>
      </p:pic>
      <p:pic>
        <p:nvPicPr>
          <p:cNvPr id="4" name="图片 3"/>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199080" y="3714369"/>
            <a:ext cx="2168769" cy="3143631"/>
          </a:xfrm>
          <a:prstGeom prst="rect">
            <a:avLst/>
          </a:prstGeom>
        </p:spPr>
      </p:pic>
      <p:sp>
        <p:nvSpPr>
          <p:cNvPr id="5" name="文本框 4"/>
          <p:cNvSpPr txBox="1"/>
          <p:nvPr/>
        </p:nvSpPr>
        <p:spPr>
          <a:xfrm>
            <a:off x="4718000" y="2228671"/>
            <a:ext cx="7263527" cy="1200329"/>
          </a:xfrm>
          <a:prstGeom prst="rect">
            <a:avLst/>
          </a:prstGeom>
          <a:noFill/>
        </p:spPr>
        <p:txBody>
          <a:bodyPr wrap="none" rtlCol="0">
            <a:spAutoFit/>
          </a:bodyPr>
          <a:lstStyle/>
          <a:p>
            <a:pPr algn="ctr"/>
            <a:r>
              <a:rPr lang="zh-TW" altLang="en-US" sz="7200" b="1" spc="-300" dirty="0">
                <a:ln w="19050">
                  <a:solidFill>
                    <a:schemeClr val="bg1"/>
                  </a:solidFill>
                </a:ln>
                <a:solidFill>
                  <a:srgbClr val="438264"/>
                </a:solidFill>
                <a:cs typeface="+mn-ea"/>
                <a:sym typeface="+mn-lt"/>
              </a:rPr>
              <a:t>臺北市立聯合醫院</a:t>
            </a:r>
            <a:endParaRPr lang="zh-CN" altLang="en-US" sz="7200" b="1" spc="-300" dirty="0">
              <a:ln w="19050">
                <a:solidFill>
                  <a:schemeClr val="bg1"/>
                </a:solidFill>
              </a:ln>
              <a:solidFill>
                <a:srgbClr val="438264"/>
              </a:solidFill>
              <a:cs typeface="+mn-ea"/>
              <a:sym typeface="+mn-lt"/>
            </a:endParaRPr>
          </a:p>
        </p:txBody>
      </p:sp>
      <p:sp>
        <p:nvSpPr>
          <p:cNvPr id="6" name="文本框 5"/>
          <p:cNvSpPr txBox="1"/>
          <p:nvPr/>
        </p:nvSpPr>
        <p:spPr>
          <a:xfrm>
            <a:off x="5547750" y="3375465"/>
            <a:ext cx="5604025" cy="769441"/>
          </a:xfrm>
          <a:prstGeom prst="rect">
            <a:avLst/>
          </a:prstGeom>
          <a:noFill/>
        </p:spPr>
        <p:txBody>
          <a:bodyPr wrap="square" rtlCol="0">
            <a:spAutoFit/>
          </a:bodyPr>
          <a:lstStyle/>
          <a:p>
            <a:pPr algn="ctr"/>
            <a:r>
              <a:rPr lang="zh-TW" altLang="en-US" sz="4400" dirty="0">
                <a:solidFill>
                  <a:srgbClr val="438264"/>
                </a:solidFill>
                <a:cs typeface="+mn-ea"/>
                <a:sym typeface="+mn-lt"/>
              </a:rPr>
              <a:t>實習申請說明</a:t>
            </a:r>
            <a:endParaRPr lang="zh-CN" altLang="en-US" sz="4400" dirty="0">
              <a:solidFill>
                <a:srgbClr val="438264"/>
              </a:solidFill>
              <a:cs typeface="+mn-ea"/>
              <a:sym typeface="+mn-lt"/>
            </a:endParaRPr>
          </a:p>
        </p:txBody>
      </p:sp>
      <p:sp>
        <p:nvSpPr>
          <p:cNvPr id="8" name="文本框 5"/>
          <p:cNvSpPr txBox="1"/>
          <p:nvPr/>
        </p:nvSpPr>
        <p:spPr>
          <a:xfrm>
            <a:off x="6451185" y="4762964"/>
            <a:ext cx="3797153" cy="523220"/>
          </a:xfrm>
          <a:prstGeom prst="rect">
            <a:avLst/>
          </a:prstGeom>
          <a:noFill/>
        </p:spPr>
        <p:txBody>
          <a:bodyPr wrap="square" rtlCol="0">
            <a:spAutoFit/>
          </a:bodyPr>
          <a:lstStyle/>
          <a:p>
            <a:pPr algn="ctr"/>
            <a:r>
              <a:rPr lang="zh-TW" altLang="en-US" sz="2800" b="1" dirty="0">
                <a:solidFill>
                  <a:srgbClr val="63AF8A"/>
                </a:solidFill>
                <a:cs typeface="+mn-ea"/>
                <a:sym typeface="+mn-lt"/>
              </a:rPr>
              <a:t>健康事業管理系</a:t>
            </a:r>
            <a:endParaRPr lang="zh-CN" altLang="en-US" sz="2800" b="1" dirty="0">
              <a:solidFill>
                <a:srgbClr val="63AF8A"/>
              </a:solidFill>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P spid="6"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1301263"/>
            <a:ext cx="12192000" cy="4255477"/>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3" name="图片 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4445" y="0"/>
            <a:ext cx="6096000" cy="6096000"/>
          </a:xfrm>
          <a:prstGeom prst="rect">
            <a:avLst/>
          </a:prstGeom>
        </p:spPr>
      </p:pic>
      <p:pic>
        <p:nvPicPr>
          <p:cNvPr id="4" name="图片 3"/>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199080" y="3714369"/>
            <a:ext cx="2168769" cy="3143631"/>
          </a:xfrm>
          <a:prstGeom prst="rect">
            <a:avLst/>
          </a:prstGeom>
        </p:spPr>
      </p:pic>
      <p:sp>
        <p:nvSpPr>
          <p:cNvPr id="5" name="文本框 4"/>
          <p:cNvSpPr txBox="1"/>
          <p:nvPr/>
        </p:nvSpPr>
        <p:spPr>
          <a:xfrm>
            <a:off x="5801361" y="2604138"/>
            <a:ext cx="4775835" cy="1569660"/>
          </a:xfrm>
          <a:prstGeom prst="rect">
            <a:avLst/>
          </a:prstGeom>
          <a:noFill/>
        </p:spPr>
        <p:txBody>
          <a:bodyPr wrap="square" rtlCol="0">
            <a:spAutoFit/>
          </a:bodyPr>
          <a:lstStyle/>
          <a:p>
            <a:pPr algn="ctr"/>
            <a:r>
              <a:rPr lang="en-US" altLang="zh-TW" sz="9600" b="1" dirty="0">
                <a:ln w="19050">
                  <a:solidFill>
                    <a:schemeClr val="bg1"/>
                  </a:solidFill>
                </a:ln>
                <a:solidFill>
                  <a:srgbClr val="438264"/>
                </a:solidFill>
                <a:cs typeface="+mn-ea"/>
                <a:sym typeface="+mn-lt"/>
              </a:rPr>
              <a:t>END</a:t>
            </a:r>
            <a:endParaRPr lang="zh-CN" altLang="en-US" sz="9600" b="1" dirty="0">
              <a:ln w="19050">
                <a:solidFill>
                  <a:schemeClr val="bg1"/>
                </a:solidFill>
              </a:ln>
              <a:solidFill>
                <a:srgbClr val="438264"/>
              </a:solidFill>
              <a:cs typeface="+mn-ea"/>
              <a:sym typeface="+mn-lt"/>
            </a:endParaRPr>
          </a:p>
        </p:txBody>
      </p:sp>
    </p:spTree>
    <p:extLst>
      <p:ext uri="{BB962C8B-B14F-4D97-AF65-F5344CB8AC3E}">
        <p14:creationId xmlns:p14="http://schemas.microsoft.com/office/powerpoint/2010/main" val="22932741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par>
                                <p:cTn id="11" presetID="22" presetClass="entr" presetSubtype="4"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flipH="1">
            <a:off x="459506" y="0"/>
            <a:ext cx="2831123" cy="6857999"/>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4" name="图片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560068" y="5202108"/>
            <a:ext cx="1871660" cy="1871659"/>
          </a:xfrm>
          <a:prstGeom prst="rect">
            <a:avLst/>
          </a:prstGeom>
        </p:spPr>
      </p:pic>
      <p:pic>
        <p:nvPicPr>
          <p:cNvPr id="6" name="图片 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67788" y="4246006"/>
            <a:ext cx="1880145" cy="2725270"/>
          </a:xfrm>
          <a:prstGeom prst="rect">
            <a:avLst/>
          </a:prstGeom>
        </p:spPr>
      </p:pic>
      <p:sp>
        <p:nvSpPr>
          <p:cNvPr id="32" name="文字方塊 2">
            <a:extLst>
              <a:ext uri="{FF2B5EF4-FFF2-40B4-BE49-F238E27FC236}">
                <a16:creationId xmlns:a16="http://schemas.microsoft.com/office/drawing/2014/main" id="{3B2AD7B9-0550-4940-9A82-21524E8C4023}"/>
              </a:ext>
            </a:extLst>
          </p:cNvPr>
          <p:cNvSpPr txBox="1"/>
          <p:nvPr/>
        </p:nvSpPr>
        <p:spPr>
          <a:xfrm>
            <a:off x="532622" y="-1"/>
            <a:ext cx="1849096" cy="6858001"/>
          </a:xfrm>
          <a:prstGeom prst="rect">
            <a:avLst/>
          </a:prstGeom>
        </p:spPr>
        <p:txBody>
          <a:bodyPr vert="eaVert" wrap="square" lIns="91440" tIns="45720" rIns="91440" bIns="45720" anchor="t" anchorCtr="0" compatLnSpc="0">
            <a:spAutoFit/>
          </a:bodyPr>
          <a:lstStyle/>
          <a:p>
            <a:pPr algn="ctr">
              <a:spcAft>
                <a:spcPts val="0"/>
              </a:spcAft>
            </a:pPr>
            <a:r>
              <a:rPr lang="zh-TW" sz="2200" b="1" kern="150" dirty="0">
                <a:effectLst/>
                <a:latin typeface="+mj-ea"/>
                <a:ea typeface="+mj-ea"/>
                <a:cs typeface="Times New Roman" panose="02020603050405020304" pitchFamily="18" charset="0"/>
              </a:rPr>
              <a:t>臺北市立聯合醫院媒合流程圖</a:t>
            </a:r>
            <a:endParaRPr lang="en-US" altLang="zh-TW" sz="2200" b="1" kern="150" dirty="0">
              <a:effectLst/>
              <a:latin typeface="+mj-ea"/>
              <a:ea typeface="+mj-ea"/>
              <a:cs typeface="Times New Roman" panose="02020603050405020304" pitchFamily="18" charset="0"/>
            </a:endParaRPr>
          </a:p>
          <a:p>
            <a:pPr algn="ctr"/>
            <a:r>
              <a:rPr lang="zh-TW" altLang="zh-TW" sz="2200" b="1" kern="150" dirty="0">
                <a:latin typeface="+mj-ea"/>
                <a:ea typeface="+mj-ea"/>
                <a:cs typeface="Times New Roman" panose="02020603050405020304" pitchFamily="18" charset="0"/>
              </a:rPr>
              <a:t>國立臺北護理健康大學健康事業管理系健康照護</a:t>
            </a:r>
            <a:r>
              <a:rPr lang="zh-TW" altLang="en-US" sz="2200" b="1" kern="150" dirty="0">
                <a:latin typeface="+mj-ea"/>
                <a:cs typeface="Times New Roman" panose="02020603050405020304" pitchFamily="18" charset="0"/>
              </a:rPr>
              <a:t>實習生</a:t>
            </a:r>
            <a:endParaRPr lang="en-US" altLang="zh-TW" sz="2200" b="1" kern="150" dirty="0">
              <a:latin typeface="+mj-ea"/>
              <a:cs typeface="Times New Roman" panose="02020603050405020304" pitchFamily="18" charset="0"/>
            </a:endParaRPr>
          </a:p>
          <a:p>
            <a:pPr algn="ctr">
              <a:spcAft>
                <a:spcPts val="0"/>
              </a:spcAft>
            </a:pPr>
            <a:endParaRPr lang="zh-TW" sz="2200" b="1" kern="150" dirty="0">
              <a:effectLst/>
              <a:latin typeface="+mj-ea"/>
              <a:ea typeface="+mj-ea"/>
              <a:cs typeface="Times New Roman" panose="02020603050405020304" pitchFamily="18" charset="0"/>
            </a:endParaRPr>
          </a:p>
          <a:p>
            <a:pPr>
              <a:spcAft>
                <a:spcPts val="0"/>
              </a:spcAft>
            </a:pPr>
            <a:r>
              <a:rPr lang="en-US" sz="2200" b="1" kern="150" dirty="0">
                <a:effectLst/>
                <a:latin typeface="+mj-ea"/>
                <a:ea typeface="+mj-ea"/>
                <a:cs typeface="Times New Roman" panose="02020603050405020304" pitchFamily="18" charset="0"/>
              </a:rPr>
              <a:t> </a:t>
            </a:r>
            <a:endParaRPr lang="zh-TW" sz="2200" b="1" kern="150" dirty="0">
              <a:effectLst/>
              <a:latin typeface="+mj-ea"/>
              <a:ea typeface="+mj-ea"/>
              <a:cs typeface="Times New Roman" panose="02020603050405020304" pitchFamily="18" charset="0"/>
            </a:endParaRPr>
          </a:p>
        </p:txBody>
      </p:sp>
      <p:grpSp>
        <p:nvGrpSpPr>
          <p:cNvPr id="38" name="群組 37">
            <a:extLst>
              <a:ext uri="{FF2B5EF4-FFF2-40B4-BE49-F238E27FC236}">
                <a16:creationId xmlns:a16="http://schemas.microsoft.com/office/drawing/2014/main" id="{B3304A24-EE6D-4CF8-9052-6A71355390B0}"/>
              </a:ext>
            </a:extLst>
          </p:cNvPr>
          <p:cNvGrpSpPr/>
          <p:nvPr/>
        </p:nvGrpSpPr>
        <p:grpSpPr>
          <a:xfrm>
            <a:off x="2889020" y="199216"/>
            <a:ext cx="8981568" cy="6658783"/>
            <a:chOff x="2412767" y="99607"/>
            <a:chExt cx="8981568" cy="6658783"/>
          </a:xfrm>
        </p:grpSpPr>
        <p:grpSp>
          <p:nvGrpSpPr>
            <p:cNvPr id="9" name="群組 8">
              <a:extLst>
                <a:ext uri="{FF2B5EF4-FFF2-40B4-BE49-F238E27FC236}">
                  <a16:creationId xmlns:a16="http://schemas.microsoft.com/office/drawing/2014/main" id="{F3540DD3-E130-44D0-AA60-3BE0CBA3B427}"/>
                </a:ext>
              </a:extLst>
            </p:cNvPr>
            <p:cNvGrpSpPr/>
            <p:nvPr/>
          </p:nvGrpSpPr>
          <p:grpSpPr>
            <a:xfrm>
              <a:off x="2412767" y="99607"/>
              <a:ext cx="8981568" cy="6658783"/>
              <a:chOff x="0" y="0"/>
              <a:chExt cx="5716848" cy="4284415"/>
            </a:xfrm>
          </p:grpSpPr>
          <p:sp>
            <p:nvSpPr>
              <p:cNvPr id="11" name="文字方塊 2">
                <a:extLst>
                  <a:ext uri="{FF2B5EF4-FFF2-40B4-BE49-F238E27FC236}">
                    <a16:creationId xmlns:a16="http://schemas.microsoft.com/office/drawing/2014/main" id="{D3613A34-468C-4FA2-AAFC-185E4AC577A4}"/>
                  </a:ext>
                </a:extLst>
              </p:cNvPr>
              <p:cNvSpPr txBox="1"/>
              <p:nvPr/>
            </p:nvSpPr>
            <p:spPr>
              <a:xfrm>
                <a:off x="247593" y="3657112"/>
                <a:ext cx="5469255" cy="627303"/>
              </a:xfrm>
              <a:prstGeom prst="rect">
                <a:avLst/>
              </a:prstGeom>
            </p:spPr>
            <p:txBody>
              <a:bodyPr vert="horz" wrap="square" lIns="91440" tIns="45720" rIns="91440" bIns="45720" anchor="t" anchorCtr="0" compatLnSpc="0">
                <a:spAutoFit/>
              </a:bodyPr>
              <a:lstStyle/>
              <a:p>
                <a:pPr algn="ctr">
                  <a:spcAft>
                    <a:spcPts val="0"/>
                  </a:spcAft>
                </a:pPr>
                <a:r>
                  <a:rPr lang="zh-TW" kern="150" dirty="0">
                    <a:effectLst/>
                    <a:latin typeface="Calibri" panose="020F0502020204030204" pitchFamily="34" charset="0"/>
                    <a:ea typeface="標楷體" panose="03000509000000000000" pitchFamily="65" charset="-120"/>
                    <a:cs typeface="Times New Roman" panose="02020603050405020304" pitchFamily="18" charset="0"/>
                  </a:rPr>
                  <a:t>圖</a:t>
                </a:r>
                <a:r>
                  <a:rPr lang="en-US" kern="150" dirty="0">
                    <a:effectLst/>
                    <a:latin typeface="Calibri" panose="020F0502020204030204" pitchFamily="34" charset="0"/>
                    <a:ea typeface="標楷體" panose="03000509000000000000" pitchFamily="65" charset="-120"/>
                    <a:cs typeface="Times New Roman" panose="02020603050405020304" pitchFamily="18" charset="0"/>
                  </a:rPr>
                  <a:t>1 </a:t>
                </a:r>
                <a:r>
                  <a:rPr lang="zh-TW" kern="150" dirty="0">
                    <a:effectLst/>
                    <a:latin typeface="Calibri" panose="020F0502020204030204" pitchFamily="34" charset="0"/>
                    <a:ea typeface="標楷體" panose="03000509000000000000" pitchFamily="65" charset="-120"/>
                    <a:cs typeface="Times New Roman" panose="02020603050405020304" pitchFamily="18" charset="0"/>
                  </a:rPr>
                  <a:t>國立臺北護理健康大學健康事業管理系健康照護實習學生</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a:p>
                <a:pPr algn="ctr">
                  <a:spcAft>
                    <a:spcPts val="0"/>
                  </a:spcAft>
                </a:pPr>
                <a:r>
                  <a:rPr lang="zh-TW" kern="150" dirty="0">
                    <a:effectLst/>
                    <a:latin typeface="Calibri" panose="020F0502020204030204" pitchFamily="34" charset="0"/>
                    <a:ea typeface="標楷體" panose="03000509000000000000" pitchFamily="65" charset="-120"/>
                    <a:cs typeface="Times New Roman" panose="02020603050405020304" pitchFamily="18" charset="0"/>
                  </a:rPr>
                  <a:t>臺北市立聯合醫院媒合流程圖</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a:p>
                <a:pPr>
                  <a:spcAft>
                    <a:spcPts val="0"/>
                  </a:spcAft>
                </a:pPr>
                <a:r>
                  <a:rPr lang="en-US" kern="150" dirty="0">
                    <a:effectLst/>
                    <a:latin typeface="Calibri" panose="020F0502020204030204" pitchFamily="34" charset="0"/>
                    <a:ea typeface="新細明體" panose="02020500000000000000" pitchFamily="18" charset="-120"/>
                    <a:cs typeface="Times New Roman" panose="02020603050405020304" pitchFamily="18" charset="0"/>
                  </a:rPr>
                  <a:t> </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p:txBody>
          </p:sp>
          <p:grpSp>
            <p:nvGrpSpPr>
              <p:cNvPr id="12" name="Group 81">
                <a:extLst>
                  <a:ext uri="{FF2B5EF4-FFF2-40B4-BE49-F238E27FC236}">
                    <a16:creationId xmlns:a16="http://schemas.microsoft.com/office/drawing/2014/main" id="{DF4B2B34-6CBC-4DDA-8A3D-70C2B636E1C3}"/>
                  </a:ext>
                </a:extLst>
              </p:cNvPr>
              <p:cNvGrpSpPr/>
              <p:nvPr/>
            </p:nvGrpSpPr>
            <p:grpSpPr>
              <a:xfrm>
                <a:off x="0" y="0"/>
                <a:ext cx="5530574" cy="3166724"/>
                <a:chOff x="0" y="0"/>
                <a:chExt cx="5530574" cy="3166724"/>
              </a:xfrm>
            </p:grpSpPr>
            <p:cxnSp>
              <p:nvCxnSpPr>
                <p:cNvPr id="15" name="直線單箭頭接點 14">
                  <a:extLst>
                    <a:ext uri="{FF2B5EF4-FFF2-40B4-BE49-F238E27FC236}">
                      <a16:creationId xmlns:a16="http://schemas.microsoft.com/office/drawing/2014/main" id="{C93B9CD9-F982-4D03-B833-323848FBDC8A}"/>
                    </a:ext>
                  </a:extLst>
                </p:cNvPr>
                <p:cNvCxnSpPr/>
                <p:nvPr/>
              </p:nvCxnSpPr>
              <p:spPr>
                <a:xfrm>
                  <a:off x="2037462" y="1108901"/>
                  <a:ext cx="278133" cy="0"/>
                </a:xfrm>
                <a:prstGeom prst="straightConnector1">
                  <a:avLst/>
                </a:prstGeom>
                <a:noFill/>
                <a:ln w="28575" cap="flat">
                  <a:solidFill>
                    <a:srgbClr val="000000"/>
                  </a:solidFill>
                  <a:prstDash val="solid"/>
                  <a:miter/>
                  <a:tailEnd type="arrow"/>
                </a:ln>
              </p:spPr>
            </p:cxnSp>
            <p:sp>
              <p:nvSpPr>
                <p:cNvPr id="16" name="文字方塊 2">
                  <a:extLst>
                    <a:ext uri="{FF2B5EF4-FFF2-40B4-BE49-F238E27FC236}">
                      <a16:creationId xmlns:a16="http://schemas.microsoft.com/office/drawing/2014/main" id="{B4E29B05-183D-4A16-9397-9992917F8DDD}"/>
                    </a:ext>
                  </a:extLst>
                </p:cNvPr>
                <p:cNvSpPr txBox="1"/>
                <p:nvPr/>
              </p:nvSpPr>
              <p:spPr>
                <a:xfrm>
                  <a:off x="0" y="0"/>
                  <a:ext cx="2872740" cy="445981"/>
                </a:xfrm>
                <a:prstGeom prst="rect">
                  <a:avLst/>
                </a:prstGeom>
              </p:spPr>
              <p:txBody>
                <a:bodyPr vert="horz" wrap="square" lIns="91440" tIns="45720" rIns="91440" bIns="45720" anchor="t" anchorCtr="0" compatLnSpc="0">
                  <a:spAutoFit/>
                </a:bodyPr>
                <a:lstStyle/>
                <a:p>
                  <a:pPr algn="ctr">
                    <a:spcAft>
                      <a:spcPts val="0"/>
                    </a:spcAft>
                  </a:pPr>
                  <a:r>
                    <a:rPr lang="zh-TW" kern="150" dirty="0">
                      <a:effectLst/>
                      <a:latin typeface="Calibri" panose="020F0502020204030204" pitchFamily="34" charset="0"/>
                      <a:ea typeface="標楷體" panose="03000509000000000000" pitchFamily="65" charset="-120"/>
                      <a:cs typeface="Times New Roman" panose="02020603050405020304" pitchFamily="18" charset="0"/>
                    </a:rPr>
                    <a:t>實習生填寫志願序</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a:p>
                  <a:pPr algn="ctr">
                    <a:spcAft>
                      <a:spcPts val="0"/>
                    </a:spcAft>
                  </a:pPr>
                  <a:r>
                    <a:rPr lang="zh-TW" kern="150" dirty="0">
                      <a:effectLst/>
                      <a:latin typeface="Calibri" panose="020F0502020204030204" pitchFamily="34" charset="0"/>
                      <a:ea typeface="標楷體" panose="03000509000000000000" pitchFamily="65" charset="-120"/>
                      <a:cs typeface="Times New Roman" panose="02020603050405020304" pitchFamily="18" charset="0"/>
                    </a:rPr>
                    <a:t>（網路表單）</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p:txBody>
            </p:sp>
            <p:grpSp>
              <p:nvGrpSpPr>
                <p:cNvPr id="17" name="Group 84">
                  <a:extLst>
                    <a:ext uri="{FF2B5EF4-FFF2-40B4-BE49-F238E27FC236}">
                      <a16:creationId xmlns:a16="http://schemas.microsoft.com/office/drawing/2014/main" id="{566AE891-3B82-4D8A-A5FA-4E006D4A2549}"/>
                    </a:ext>
                  </a:extLst>
                </p:cNvPr>
                <p:cNvGrpSpPr/>
                <p:nvPr/>
              </p:nvGrpSpPr>
              <p:grpSpPr>
                <a:xfrm>
                  <a:off x="851421" y="531682"/>
                  <a:ext cx="4679153" cy="2303493"/>
                  <a:chOff x="36161" y="-136342"/>
                  <a:chExt cx="4679153" cy="2303493"/>
                </a:xfrm>
              </p:grpSpPr>
              <p:grpSp>
                <p:nvGrpSpPr>
                  <p:cNvPr id="21" name="Group 85">
                    <a:extLst>
                      <a:ext uri="{FF2B5EF4-FFF2-40B4-BE49-F238E27FC236}">
                        <a16:creationId xmlns:a16="http://schemas.microsoft.com/office/drawing/2014/main" id="{DEB43564-A18F-4EFD-B994-C68A34DE2FCF}"/>
                      </a:ext>
                    </a:extLst>
                  </p:cNvPr>
                  <p:cNvGrpSpPr/>
                  <p:nvPr/>
                </p:nvGrpSpPr>
                <p:grpSpPr>
                  <a:xfrm>
                    <a:off x="1801449" y="804953"/>
                    <a:ext cx="2913865" cy="1362198"/>
                    <a:chOff x="1757649" y="-1047978"/>
                    <a:chExt cx="2913865" cy="1362198"/>
                  </a:xfrm>
                </p:grpSpPr>
                <p:sp>
                  <p:nvSpPr>
                    <p:cNvPr id="27" name="文字方塊 2">
                      <a:extLst>
                        <a:ext uri="{FF2B5EF4-FFF2-40B4-BE49-F238E27FC236}">
                          <a16:creationId xmlns:a16="http://schemas.microsoft.com/office/drawing/2014/main" id="{75831D4B-DA93-410C-A148-69A811BD7DF0}"/>
                        </a:ext>
                      </a:extLst>
                    </p:cNvPr>
                    <p:cNvSpPr txBox="1"/>
                    <p:nvPr/>
                  </p:nvSpPr>
                  <p:spPr>
                    <a:xfrm>
                      <a:off x="1757649" y="-233666"/>
                      <a:ext cx="1118870" cy="252695"/>
                    </a:xfrm>
                    <a:prstGeom prst="rect">
                      <a:avLst/>
                    </a:prstGeom>
                  </p:spPr>
                  <p:txBody>
                    <a:bodyPr vert="horz" wrap="square" lIns="91440" tIns="45720" rIns="91440" bIns="45720" anchor="t" anchorCtr="0" compatLnSpc="0">
                      <a:spAutoFit/>
                    </a:bodyPr>
                    <a:lstStyle/>
                    <a:p>
                      <a:pPr algn="ctr">
                        <a:spcAft>
                          <a:spcPts val="0"/>
                        </a:spcAft>
                      </a:pPr>
                      <a:r>
                        <a:rPr lang="zh-TW" altLang="en-US" kern="150" dirty="0">
                          <a:effectLst/>
                          <a:latin typeface="Calibri" panose="020F0502020204030204" pitchFamily="34" charset="0"/>
                          <a:ea typeface="標楷體" panose="03000509000000000000" pitchFamily="65" charset="-120"/>
                          <a:cs typeface="Times New Roman" panose="02020603050405020304" pitchFamily="18" charset="0"/>
                        </a:rPr>
                        <a:t>資料有缺漏</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28" name="文字方塊 2">
                      <a:extLst>
                        <a:ext uri="{FF2B5EF4-FFF2-40B4-BE49-F238E27FC236}">
                          <a16:creationId xmlns:a16="http://schemas.microsoft.com/office/drawing/2014/main" id="{ACE82639-699F-4078-98EF-693B8650A209}"/>
                        </a:ext>
                      </a:extLst>
                    </p:cNvPr>
                    <p:cNvSpPr txBox="1"/>
                    <p:nvPr/>
                  </p:nvSpPr>
                  <p:spPr>
                    <a:xfrm>
                      <a:off x="3617687" y="-825461"/>
                      <a:ext cx="1053827" cy="252695"/>
                    </a:xfrm>
                    <a:prstGeom prst="rect">
                      <a:avLst/>
                    </a:prstGeom>
                  </p:spPr>
                  <p:txBody>
                    <a:bodyPr vert="horz" wrap="square" lIns="91440" tIns="45720" rIns="91440" bIns="45720" anchor="t" anchorCtr="0" compatLnSpc="0">
                      <a:spAutoFit/>
                    </a:bodyPr>
                    <a:lstStyle/>
                    <a:p>
                      <a:pPr algn="ctr">
                        <a:spcAft>
                          <a:spcPts val="0"/>
                        </a:spcAft>
                      </a:pPr>
                      <a:r>
                        <a:rPr lang="zh-TW" altLang="en-US" kern="150" dirty="0">
                          <a:effectLst/>
                          <a:latin typeface="Calibri" panose="020F0502020204030204" pitchFamily="34" charset="0"/>
                          <a:ea typeface="標楷體" panose="03000509000000000000" pitchFamily="65" charset="-120"/>
                          <a:cs typeface="Times New Roman" panose="02020603050405020304" pitchFamily="18" charset="0"/>
                        </a:rPr>
                        <a:t>資料繳交齊全</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p:txBody>
                </p:sp>
                <p:cxnSp>
                  <p:nvCxnSpPr>
                    <p:cNvPr id="29" name="直線單箭頭接點 28">
                      <a:extLst>
                        <a:ext uri="{FF2B5EF4-FFF2-40B4-BE49-F238E27FC236}">
                          <a16:creationId xmlns:a16="http://schemas.microsoft.com/office/drawing/2014/main" id="{2575BB9B-B599-46A3-B4D6-70A677CD8987}"/>
                        </a:ext>
                      </a:extLst>
                    </p:cNvPr>
                    <p:cNvCxnSpPr>
                      <a:cxnSpLocks/>
                    </p:cNvCxnSpPr>
                    <p:nvPr/>
                  </p:nvCxnSpPr>
                  <p:spPr>
                    <a:xfrm flipV="1">
                      <a:off x="4154030" y="-1047978"/>
                      <a:ext cx="1" cy="181444"/>
                    </a:xfrm>
                    <a:prstGeom prst="straightConnector1">
                      <a:avLst/>
                    </a:prstGeom>
                    <a:noFill/>
                    <a:ln w="28575" cap="flat">
                      <a:solidFill>
                        <a:srgbClr val="000000"/>
                      </a:solidFill>
                      <a:prstDash val="solid"/>
                      <a:miter/>
                      <a:tailEnd type="arrow"/>
                    </a:ln>
                  </p:spPr>
                </p:cxnSp>
                <p:cxnSp>
                  <p:nvCxnSpPr>
                    <p:cNvPr id="30" name="直線單箭頭接點 29">
                      <a:extLst>
                        <a:ext uri="{FF2B5EF4-FFF2-40B4-BE49-F238E27FC236}">
                          <a16:creationId xmlns:a16="http://schemas.microsoft.com/office/drawing/2014/main" id="{28F22B40-20A3-42EE-9946-7CC5402252DA}"/>
                        </a:ext>
                      </a:extLst>
                    </p:cNvPr>
                    <p:cNvCxnSpPr>
                      <a:cxnSpLocks/>
                    </p:cNvCxnSpPr>
                    <p:nvPr/>
                  </p:nvCxnSpPr>
                  <p:spPr>
                    <a:xfrm>
                      <a:off x="2320664" y="87829"/>
                      <a:ext cx="0" cy="226391"/>
                    </a:xfrm>
                    <a:prstGeom prst="straightConnector1">
                      <a:avLst/>
                    </a:prstGeom>
                    <a:noFill/>
                    <a:ln w="28575" cap="flat">
                      <a:solidFill>
                        <a:srgbClr val="000000"/>
                      </a:solidFill>
                      <a:prstDash val="solid"/>
                      <a:miter/>
                      <a:tailEnd type="arrow"/>
                    </a:ln>
                  </p:spPr>
                </p:cxnSp>
              </p:grpSp>
              <p:sp>
                <p:nvSpPr>
                  <p:cNvPr id="22" name="文字方塊 2">
                    <a:extLst>
                      <a:ext uri="{FF2B5EF4-FFF2-40B4-BE49-F238E27FC236}">
                        <a16:creationId xmlns:a16="http://schemas.microsoft.com/office/drawing/2014/main" id="{68F8D03A-78F9-4358-9E7E-DE52640046DB}"/>
                      </a:ext>
                    </a:extLst>
                  </p:cNvPr>
                  <p:cNvSpPr txBox="1"/>
                  <p:nvPr/>
                </p:nvSpPr>
                <p:spPr>
                  <a:xfrm>
                    <a:off x="1449286" y="1030508"/>
                    <a:ext cx="1906282" cy="252695"/>
                  </a:xfrm>
                  <a:prstGeom prst="rect">
                    <a:avLst/>
                  </a:prstGeom>
                </p:spPr>
                <p:txBody>
                  <a:bodyPr vert="horz" wrap="square" lIns="91440" tIns="45720" rIns="91440" bIns="45720" anchor="t" anchorCtr="0" compatLnSpc="0">
                    <a:spAutoFit/>
                  </a:bodyPr>
                  <a:lstStyle/>
                  <a:p>
                    <a:pPr>
                      <a:spcAft>
                        <a:spcPts val="0"/>
                      </a:spcAft>
                    </a:pPr>
                    <a:r>
                      <a:rPr lang="zh-TW" kern="150" dirty="0">
                        <a:effectLst/>
                        <a:latin typeface="Calibri" panose="020F0502020204030204" pitchFamily="34" charset="0"/>
                        <a:ea typeface="標楷體" panose="03000509000000000000" pitchFamily="65" charset="-120"/>
                        <a:cs typeface="Times New Roman" panose="02020603050405020304" pitchFamily="18" charset="0"/>
                      </a:rPr>
                      <a:t>系</a:t>
                    </a:r>
                    <a:r>
                      <a:rPr lang="zh-TW" altLang="en-US" kern="150" dirty="0">
                        <a:effectLst/>
                        <a:latin typeface="Calibri" panose="020F0502020204030204" pitchFamily="34" charset="0"/>
                        <a:ea typeface="標楷體" panose="03000509000000000000" pitchFamily="65" charset="-120"/>
                        <a:cs typeface="Times New Roman" panose="02020603050405020304" pitchFamily="18" charset="0"/>
                      </a:rPr>
                      <a:t>辦確認資料是否繳交齊全</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p:txBody>
              </p:sp>
              <p:cxnSp>
                <p:nvCxnSpPr>
                  <p:cNvPr id="23" name="直線單箭頭接點 22">
                    <a:extLst>
                      <a:ext uri="{FF2B5EF4-FFF2-40B4-BE49-F238E27FC236}">
                        <a16:creationId xmlns:a16="http://schemas.microsoft.com/office/drawing/2014/main" id="{FD2E8D92-AF5F-40FB-B469-42BA2B0FFCA7}"/>
                      </a:ext>
                    </a:extLst>
                  </p:cNvPr>
                  <p:cNvCxnSpPr>
                    <a:cxnSpLocks/>
                  </p:cNvCxnSpPr>
                  <p:nvPr/>
                </p:nvCxnSpPr>
                <p:spPr>
                  <a:xfrm>
                    <a:off x="2342712" y="753816"/>
                    <a:ext cx="0" cy="232581"/>
                  </a:xfrm>
                  <a:prstGeom prst="straightConnector1">
                    <a:avLst/>
                  </a:prstGeom>
                  <a:noFill/>
                  <a:ln w="28575" cap="flat">
                    <a:solidFill>
                      <a:srgbClr val="000000"/>
                    </a:solidFill>
                    <a:prstDash val="solid"/>
                    <a:miter/>
                    <a:tailEnd type="arrow"/>
                  </a:ln>
                </p:spPr>
              </p:cxnSp>
              <p:cxnSp>
                <p:nvCxnSpPr>
                  <p:cNvPr id="24" name="直線單箭頭接點 23">
                    <a:extLst>
                      <a:ext uri="{FF2B5EF4-FFF2-40B4-BE49-F238E27FC236}">
                        <a16:creationId xmlns:a16="http://schemas.microsoft.com/office/drawing/2014/main" id="{B4C123B5-2FD2-4CCF-8301-9401066E7D69}"/>
                      </a:ext>
                    </a:extLst>
                  </p:cNvPr>
                  <p:cNvCxnSpPr>
                    <a:cxnSpLocks/>
                  </p:cNvCxnSpPr>
                  <p:nvPr/>
                </p:nvCxnSpPr>
                <p:spPr>
                  <a:xfrm>
                    <a:off x="2355850" y="1357741"/>
                    <a:ext cx="0" cy="216078"/>
                  </a:xfrm>
                  <a:prstGeom prst="straightConnector1">
                    <a:avLst/>
                  </a:prstGeom>
                  <a:noFill/>
                  <a:ln w="28575" cap="flat">
                    <a:solidFill>
                      <a:srgbClr val="000000"/>
                    </a:solidFill>
                    <a:prstDash val="solid"/>
                    <a:miter/>
                    <a:tailEnd type="arrow"/>
                  </a:ln>
                </p:spPr>
              </p:cxnSp>
              <p:cxnSp>
                <p:nvCxnSpPr>
                  <p:cNvPr id="25" name="直線單箭頭接點 24">
                    <a:extLst>
                      <a:ext uri="{FF2B5EF4-FFF2-40B4-BE49-F238E27FC236}">
                        <a16:creationId xmlns:a16="http://schemas.microsoft.com/office/drawing/2014/main" id="{A1F3DB51-07FE-41E4-B24C-5F00616F5FB2}"/>
                      </a:ext>
                    </a:extLst>
                  </p:cNvPr>
                  <p:cNvCxnSpPr>
                    <a:cxnSpLocks/>
                  </p:cNvCxnSpPr>
                  <p:nvPr/>
                </p:nvCxnSpPr>
                <p:spPr>
                  <a:xfrm>
                    <a:off x="621110" y="-136342"/>
                    <a:ext cx="0" cy="303622"/>
                  </a:xfrm>
                  <a:prstGeom prst="straightConnector1">
                    <a:avLst/>
                  </a:prstGeom>
                  <a:noFill/>
                  <a:ln w="28575" cap="flat">
                    <a:solidFill>
                      <a:srgbClr val="000000"/>
                    </a:solidFill>
                    <a:prstDash val="solid"/>
                    <a:miter/>
                    <a:tailEnd type="arrow"/>
                  </a:ln>
                </p:spPr>
              </p:cxnSp>
              <p:sp>
                <p:nvSpPr>
                  <p:cNvPr id="26" name="文字方塊 2">
                    <a:extLst>
                      <a:ext uri="{FF2B5EF4-FFF2-40B4-BE49-F238E27FC236}">
                        <a16:creationId xmlns:a16="http://schemas.microsoft.com/office/drawing/2014/main" id="{2F769EF8-6405-4A70-8444-98F04C115C42}"/>
                      </a:ext>
                    </a:extLst>
                  </p:cNvPr>
                  <p:cNvSpPr txBox="1"/>
                  <p:nvPr/>
                </p:nvSpPr>
                <p:spPr>
                  <a:xfrm>
                    <a:off x="36161" y="217989"/>
                    <a:ext cx="1191328" cy="445775"/>
                  </a:xfrm>
                  <a:prstGeom prst="rect">
                    <a:avLst/>
                  </a:prstGeom>
                </p:spPr>
                <p:txBody>
                  <a:bodyPr vert="horz" wrap="square" lIns="91440" tIns="45720" rIns="91440" bIns="45720" anchor="t" anchorCtr="0" compatLnSpc="0">
                    <a:spAutoFit/>
                  </a:bodyPr>
                  <a:lstStyle/>
                  <a:p>
                    <a:pPr algn="ctr">
                      <a:spcAft>
                        <a:spcPts val="0"/>
                      </a:spcAft>
                    </a:pPr>
                    <a:r>
                      <a:rPr lang="zh-TW" kern="150" dirty="0">
                        <a:effectLst/>
                        <a:latin typeface="Calibri" panose="020F0502020204030204" pitchFamily="34" charset="0"/>
                        <a:ea typeface="標楷體" panose="03000509000000000000" pitchFamily="65" charset="-120"/>
                        <a:cs typeface="Times New Roman" panose="02020603050405020304" pitchFamily="18" charset="0"/>
                      </a:rPr>
                      <a:t>系所確認</a:t>
                    </a:r>
                    <a:r>
                      <a:rPr lang="zh-TW" altLang="en-US" kern="150" dirty="0">
                        <a:effectLst/>
                        <a:latin typeface="Calibri" panose="020F0502020204030204" pitchFamily="34" charset="0"/>
                        <a:ea typeface="標楷體" panose="03000509000000000000" pitchFamily="65" charset="-120"/>
                        <a:cs typeface="Times New Roman" panose="02020603050405020304" pitchFamily="18" charset="0"/>
                      </a:rPr>
                      <a:t>同學填寫志願序</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p:txBody>
              </p:sp>
            </p:grpSp>
            <p:sp>
              <p:nvSpPr>
                <p:cNvPr id="18" name="文字方塊 2">
                  <a:extLst>
                    <a:ext uri="{FF2B5EF4-FFF2-40B4-BE49-F238E27FC236}">
                      <a16:creationId xmlns:a16="http://schemas.microsoft.com/office/drawing/2014/main" id="{A433E44B-3B9B-4107-8566-09B9C0136DE5}"/>
                    </a:ext>
                  </a:extLst>
                </p:cNvPr>
                <p:cNvSpPr txBox="1"/>
                <p:nvPr/>
              </p:nvSpPr>
              <p:spPr>
                <a:xfrm>
                  <a:off x="2276159" y="2914029"/>
                  <a:ext cx="1834824" cy="252695"/>
                </a:xfrm>
                <a:prstGeom prst="rect">
                  <a:avLst/>
                </a:prstGeom>
              </p:spPr>
              <p:txBody>
                <a:bodyPr vert="horz" wrap="square" lIns="91440" tIns="45720" rIns="91440" bIns="45720" anchor="t" anchorCtr="0" compatLnSpc="0">
                  <a:spAutoFit/>
                </a:bodyPr>
                <a:lstStyle/>
                <a:p>
                  <a:pPr algn="ctr">
                    <a:spcAft>
                      <a:spcPts val="0"/>
                    </a:spcAft>
                  </a:pPr>
                  <a:r>
                    <a:rPr lang="zh-TW" altLang="en-US" kern="150" dirty="0">
                      <a:effectLst/>
                      <a:latin typeface="標楷體" panose="03000509000000000000" pitchFamily="65" charset="-120"/>
                      <a:ea typeface="標楷體" panose="03000509000000000000" pitchFamily="65" charset="-120"/>
                      <a:cs typeface="Times New Roman" panose="02020603050405020304" pitchFamily="18" charset="0"/>
                    </a:rPr>
                    <a:t>退回修改並於時限內補交</a:t>
                  </a:r>
                  <a:endParaRPr lang="zh-TW" kern="150" dirty="0">
                    <a:effectLst/>
                    <a:latin typeface="標楷體" panose="03000509000000000000" pitchFamily="65" charset="-120"/>
                    <a:ea typeface="標楷體" panose="03000509000000000000" pitchFamily="65" charset="-120"/>
                    <a:cs typeface="Times New Roman" panose="02020603050405020304" pitchFamily="18" charset="0"/>
                  </a:endParaRPr>
                </a:p>
              </p:txBody>
            </p:sp>
            <p:cxnSp>
              <p:nvCxnSpPr>
                <p:cNvPr id="19" name="直線單箭頭接點 18">
                  <a:extLst>
                    <a:ext uri="{FF2B5EF4-FFF2-40B4-BE49-F238E27FC236}">
                      <a16:creationId xmlns:a16="http://schemas.microsoft.com/office/drawing/2014/main" id="{91F74171-9A17-4797-9C11-0C1228F50892}"/>
                    </a:ext>
                  </a:extLst>
                </p:cNvPr>
                <p:cNvCxnSpPr/>
                <p:nvPr/>
              </p:nvCxnSpPr>
              <p:spPr>
                <a:xfrm>
                  <a:off x="4165378" y="1826577"/>
                  <a:ext cx="278133" cy="0"/>
                </a:xfrm>
                <a:prstGeom prst="straightConnector1">
                  <a:avLst/>
                </a:prstGeom>
                <a:noFill/>
                <a:ln w="28575" cap="flat">
                  <a:solidFill>
                    <a:srgbClr val="000000"/>
                  </a:solidFill>
                  <a:prstDash val="solid"/>
                  <a:miter/>
                  <a:tailEnd type="arrow"/>
                </a:ln>
              </p:spPr>
            </p:cxnSp>
            <p:sp>
              <p:nvSpPr>
                <p:cNvPr id="20" name="文字方塊 2">
                  <a:extLst>
                    <a:ext uri="{FF2B5EF4-FFF2-40B4-BE49-F238E27FC236}">
                      <a16:creationId xmlns:a16="http://schemas.microsoft.com/office/drawing/2014/main" id="{9FBC3B8A-BE2D-441A-BB70-69B274E099D7}"/>
                    </a:ext>
                  </a:extLst>
                </p:cNvPr>
                <p:cNvSpPr txBox="1"/>
                <p:nvPr/>
              </p:nvSpPr>
              <p:spPr>
                <a:xfrm>
                  <a:off x="2370255" y="880797"/>
                  <a:ext cx="1575435" cy="445775"/>
                </a:xfrm>
                <a:prstGeom prst="rect">
                  <a:avLst/>
                </a:prstGeom>
              </p:spPr>
              <p:txBody>
                <a:bodyPr vert="horz" wrap="square" lIns="91440" tIns="45720" rIns="91440" bIns="45720" anchor="t" anchorCtr="0" compatLnSpc="0">
                  <a:spAutoFit/>
                </a:bodyPr>
                <a:lstStyle/>
                <a:p>
                  <a:pPr algn="ctr">
                    <a:spcAft>
                      <a:spcPts val="0"/>
                    </a:spcAft>
                  </a:pPr>
                  <a:r>
                    <a:rPr lang="zh-TW" kern="150" dirty="0">
                      <a:effectLst/>
                      <a:latin typeface="Calibri" panose="020F0502020204030204" pitchFamily="34" charset="0"/>
                      <a:ea typeface="標楷體" panose="03000509000000000000" pitchFamily="65" charset="-120"/>
                      <a:cs typeface="Times New Roman" panose="02020603050405020304" pitchFamily="18" charset="0"/>
                    </a:rPr>
                    <a:t>實習生開始準備履歷與計畫書</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p:txBody>
            </p:sp>
          </p:grpSp>
          <p:sp>
            <p:nvSpPr>
              <p:cNvPr id="14" name="文字方塊 2">
                <a:extLst>
                  <a:ext uri="{FF2B5EF4-FFF2-40B4-BE49-F238E27FC236}">
                    <a16:creationId xmlns:a16="http://schemas.microsoft.com/office/drawing/2014/main" id="{D9BA8B3C-DF88-44D8-8112-9A90188B402C}"/>
                  </a:ext>
                </a:extLst>
              </p:cNvPr>
              <p:cNvSpPr txBox="1"/>
              <p:nvPr/>
            </p:nvSpPr>
            <p:spPr>
              <a:xfrm>
                <a:off x="2066270" y="295269"/>
                <a:ext cx="2809240" cy="316189"/>
              </a:xfrm>
              <a:prstGeom prst="rect">
                <a:avLst/>
              </a:prstGeom>
            </p:spPr>
            <p:txBody>
              <a:bodyPr vert="horz" wrap="square" lIns="91440" tIns="45720" rIns="91440" bIns="45720" anchor="t" anchorCtr="0" compatLnSpc="0">
                <a:spAutoFit/>
              </a:bodyPr>
              <a:lstStyle/>
              <a:p>
                <a:pPr>
                  <a:spcAft>
                    <a:spcPts val="0"/>
                  </a:spcAft>
                </a:pPr>
                <a:r>
                  <a:rPr lang="en-US" kern="150" dirty="0">
                    <a:solidFill>
                      <a:srgbClr val="FF0000"/>
                    </a:solidFill>
                    <a:effectLst/>
                    <a:latin typeface="Berlin Sans FB Demi" panose="020E0802020502020306" pitchFamily="34" charset="0"/>
                    <a:ea typeface="標楷體" panose="03000509000000000000" pitchFamily="65" charset="-120"/>
                    <a:cs typeface="Times New Roman" panose="02020603050405020304" pitchFamily="18" charset="0"/>
                  </a:rPr>
                  <a:t>※</a:t>
                </a:r>
                <a:r>
                  <a:rPr lang="zh-TW" kern="150" dirty="0">
                    <a:solidFill>
                      <a:srgbClr val="FF0000"/>
                    </a:solidFill>
                    <a:effectLst/>
                    <a:latin typeface="Berlin Sans FB Demi" panose="020E0802020502020306" pitchFamily="34" charset="0"/>
                    <a:ea typeface="標楷體" panose="03000509000000000000" pitchFamily="65" charset="-120"/>
                    <a:cs typeface="Times New Roman" panose="02020603050405020304" pitchFamily="18" charset="0"/>
                  </a:rPr>
                  <a:t>實習院、科室相關資訊可上系網參閱</a:t>
                </a:r>
                <a:endParaRPr lang="zh-TW" kern="150" dirty="0">
                  <a:effectLst/>
                  <a:latin typeface="Calibri" panose="020F0502020204030204" pitchFamily="34" charset="0"/>
                  <a:ea typeface="新細明體" panose="02020500000000000000" pitchFamily="18" charset="-120"/>
                  <a:cs typeface="Times New Roman" panose="02020603050405020304" pitchFamily="18" charset="0"/>
                </a:endParaRPr>
              </a:p>
            </p:txBody>
          </p:sp>
        </p:grpSp>
        <p:sp>
          <p:nvSpPr>
            <p:cNvPr id="33" name="文字方塊 2">
              <a:extLst>
                <a:ext uri="{FF2B5EF4-FFF2-40B4-BE49-F238E27FC236}">
                  <a16:creationId xmlns:a16="http://schemas.microsoft.com/office/drawing/2014/main" id="{C435E32F-B181-411B-A0A3-300636CF004C}"/>
                </a:ext>
              </a:extLst>
            </p:cNvPr>
            <p:cNvSpPr txBox="1"/>
            <p:nvPr/>
          </p:nvSpPr>
          <p:spPr>
            <a:xfrm>
              <a:off x="9588496" y="1910871"/>
              <a:ext cx="1370743" cy="392736"/>
            </a:xfrm>
            <a:prstGeom prst="rect">
              <a:avLst/>
            </a:prstGeom>
            <a:solidFill>
              <a:srgbClr val="FFFF00"/>
            </a:solidFill>
          </p:spPr>
          <p:txBody>
            <a:bodyPr vert="horz" wrap="square" lIns="91440" tIns="45720" rIns="91440" bIns="45720" anchor="t" anchorCtr="0" compatLnSpc="0">
              <a:spAutoFit/>
            </a:bodyPr>
            <a:lstStyle/>
            <a:p>
              <a:pPr algn="ctr">
                <a:spcAft>
                  <a:spcPts val="0"/>
                </a:spcAft>
              </a:pPr>
              <a:r>
                <a:rPr lang="zh-TW" altLang="en-US" b="1" kern="150" dirty="0">
                  <a:effectLst/>
                  <a:latin typeface="Calibri" panose="020F0502020204030204" pitchFamily="34" charset="0"/>
                  <a:ea typeface="標楷體" panose="03000509000000000000" pitchFamily="65" charset="-120"/>
                  <a:cs typeface="Times New Roman" panose="02020603050405020304" pitchFamily="18" charset="0"/>
                </a:rPr>
                <a:t>完成</a:t>
              </a:r>
              <a:endParaRPr lang="en-US" altLang="zh-TW" b="1" kern="150" dirty="0">
                <a:effectLst/>
                <a:latin typeface="Calibri" panose="020F0502020204030204" pitchFamily="34" charset="0"/>
                <a:ea typeface="標楷體" panose="03000509000000000000" pitchFamily="65" charset="-120"/>
                <a:cs typeface="Times New Roman" panose="02020603050405020304" pitchFamily="18" charset="0"/>
              </a:endParaRPr>
            </a:p>
          </p:txBody>
        </p:sp>
        <p:sp>
          <p:nvSpPr>
            <p:cNvPr id="7" name="箭號: 弧形下彎 6">
              <a:extLst>
                <a:ext uri="{FF2B5EF4-FFF2-40B4-BE49-F238E27FC236}">
                  <a16:creationId xmlns:a16="http://schemas.microsoft.com/office/drawing/2014/main" id="{FE3286E9-1452-4DDD-B8FD-34D4E2E23EB2}"/>
                </a:ext>
              </a:extLst>
            </p:cNvPr>
            <p:cNvSpPr/>
            <p:nvPr/>
          </p:nvSpPr>
          <p:spPr>
            <a:xfrm rot="16200000">
              <a:off x="4545339" y="3490145"/>
              <a:ext cx="1928603" cy="848335"/>
            </a:xfrm>
            <a:prstGeom prst="curvedDownArrow">
              <a:avLst>
                <a:gd name="adj1" fmla="val 16444"/>
                <a:gd name="adj2" fmla="val 2621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par>
                                <p:cTn id="12" presetID="10" presetClass="entr" presetSubtype="0" fill="hold"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fade">
                                      <p:cBhvr>
                                        <p:cTn id="1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5143A176-9454-46CC-98F4-2DBEF18895C9}"/>
              </a:ext>
            </a:extLst>
          </p:cNvPr>
          <p:cNvSpPr/>
          <p:nvPr/>
        </p:nvSpPr>
        <p:spPr>
          <a:xfrm flipH="1">
            <a:off x="459506" y="0"/>
            <a:ext cx="2831123" cy="6857999"/>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 name="文本框 1"/>
          <p:cNvSpPr txBox="1"/>
          <p:nvPr/>
        </p:nvSpPr>
        <p:spPr>
          <a:xfrm>
            <a:off x="5388114" y="155241"/>
            <a:ext cx="1415772" cy="830997"/>
          </a:xfrm>
          <a:prstGeom prst="rect">
            <a:avLst/>
          </a:prstGeom>
          <a:noFill/>
        </p:spPr>
        <p:txBody>
          <a:bodyPr wrap="none" rtlCol="0">
            <a:spAutoFit/>
          </a:bodyPr>
          <a:lstStyle/>
          <a:p>
            <a:r>
              <a:rPr lang="zh-TW" altLang="en-US" sz="4800" b="1" dirty="0">
                <a:solidFill>
                  <a:srgbClr val="438264"/>
                </a:solidFill>
                <a:cs typeface="+mn-ea"/>
                <a:sym typeface="+mn-lt"/>
              </a:rPr>
              <a:t>範例</a:t>
            </a:r>
            <a:endParaRPr lang="zh-CN" altLang="en-US" sz="4800" b="1" dirty="0">
              <a:solidFill>
                <a:srgbClr val="438264"/>
              </a:solidFill>
              <a:cs typeface="+mn-ea"/>
              <a:sym typeface="+mn-lt"/>
            </a:endParaRPr>
          </a:p>
        </p:txBody>
      </p:sp>
      <p:sp>
        <p:nvSpPr>
          <p:cNvPr id="14" name="矩形 13">
            <a:extLst>
              <a:ext uri="{FF2B5EF4-FFF2-40B4-BE49-F238E27FC236}">
                <a16:creationId xmlns:a16="http://schemas.microsoft.com/office/drawing/2014/main" id="{3C31732C-B614-4BD9-9914-35F3E838C11D}"/>
              </a:ext>
            </a:extLst>
          </p:cNvPr>
          <p:cNvSpPr/>
          <p:nvPr/>
        </p:nvSpPr>
        <p:spPr>
          <a:xfrm>
            <a:off x="3290629" y="5205841"/>
            <a:ext cx="8548118" cy="400110"/>
          </a:xfrm>
          <a:prstGeom prst="rect">
            <a:avLst/>
          </a:prstGeom>
        </p:spPr>
        <p:txBody>
          <a:bodyPr wrap="square">
            <a:spAutoFit/>
          </a:bodyPr>
          <a:lstStyle/>
          <a:p>
            <a:r>
              <a:rPr lang="zh-TW" altLang="en-US" sz="2000" b="1" dirty="0"/>
              <a:t>臺北市立聯醫單位志願排序表   </a:t>
            </a:r>
            <a:r>
              <a:rPr lang="en-US" altLang="zh-TW" sz="2000" b="1" dirty="0">
                <a:hlinkClick r:id="rId3"/>
              </a:rPr>
              <a:t>https://forms.gle/p3gfatdieiobMQyTA</a:t>
            </a:r>
            <a:endParaRPr lang="zh-TW" altLang="en-US" sz="2000" b="1" dirty="0"/>
          </a:p>
        </p:txBody>
      </p:sp>
      <p:pic>
        <p:nvPicPr>
          <p:cNvPr id="10" name="图片 9" descr="18314895"/>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10989992" y="5533207"/>
            <a:ext cx="992900" cy="1368484"/>
          </a:xfrm>
          <a:prstGeom prst="rect">
            <a:avLst/>
          </a:prstGeom>
        </p:spPr>
      </p:pic>
      <p:sp>
        <p:nvSpPr>
          <p:cNvPr id="11" name="文字方塊 10">
            <a:extLst>
              <a:ext uri="{FF2B5EF4-FFF2-40B4-BE49-F238E27FC236}">
                <a16:creationId xmlns:a16="http://schemas.microsoft.com/office/drawing/2014/main" id="{C08D99AA-CD0F-4AA9-BF0D-AAF668C219E0}"/>
              </a:ext>
            </a:extLst>
          </p:cNvPr>
          <p:cNvSpPr txBox="1"/>
          <p:nvPr/>
        </p:nvSpPr>
        <p:spPr>
          <a:xfrm>
            <a:off x="3551049" y="986238"/>
            <a:ext cx="8640951" cy="338554"/>
          </a:xfrm>
          <a:prstGeom prst="rect">
            <a:avLst/>
          </a:prstGeom>
          <a:noFill/>
        </p:spPr>
        <p:txBody>
          <a:bodyPr wrap="square">
            <a:spAutoFit/>
          </a:bodyPr>
          <a:lstStyle/>
          <a:p>
            <a:r>
              <a:rPr lang="en-US" altLang="zh-TW" sz="1600" b="1" dirty="0">
                <a:solidFill>
                  <a:srgbClr val="FF0000"/>
                </a:solidFill>
              </a:rPr>
              <a:t>【</a:t>
            </a:r>
            <a:r>
              <a:rPr lang="zh-TW" altLang="en-US" sz="1600" b="1" dirty="0">
                <a:solidFill>
                  <a:srgbClr val="FF0000"/>
                </a:solidFill>
              </a:rPr>
              <a:t>該院區若採固定單位實習且有多個處室可做選擇，請在履歷表中的實習計劃加註志願選擇序</a:t>
            </a:r>
            <a:r>
              <a:rPr lang="en-US" altLang="zh-TW" sz="1600" b="1" dirty="0">
                <a:solidFill>
                  <a:srgbClr val="FF0000"/>
                </a:solidFill>
              </a:rPr>
              <a:t>】</a:t>
            </a:r>
            <a:endParaRPr lang="zh-TW" altLang="en-US" sz="1600" b="1" dirty="0">
              <a:solidFill>
                <a:srgbClr val="FF0000"/>
              </a:solidFill>
            </a:endParaRPr>
          </a:p>
        </p:txBody>
      </p:sp>
      <p:pic>
        <p:nvPicPr>
          <p:cNvPr id="5" name="圖片 4">
            <a:extLst>
              <a:ext uri="{FF2B5EF4-FFF2-40B4-BE49-F238E27FC236}">
                <a16:creationId xmlns:a16="http://schemas.microsoft.com/office/drawing/2014/main" id="{628E5854-0EDE-B93D-ACFA-AD2AF2F13276}"/>
              </a:ext>
            </a:extLst>
          </p:cNvPr>
          <p:cNvPicPr>
            <a:picLocks noChangeAspect="1"/>
          </p:cNvPicPr>
          <p:nvPr/>
        </p:nvPicPr>
        <p:blipFill>
          <a:blip r:embed="rId5"/>
          <a:stretch>
            <a:fillRect/>
          </a:stretch>
        </p:blipFill>
        <p:spPr>
          <a:xfrm>
            <a:off x="0" y="1804287"/>
            <a:ext cx="12192000" cy="324942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5143A176-9454-46CC-98F4-2DBEF18895C9}"/>
              </a:ext>
            </a:extLst>
          </p:cNvPr>
          <p:cNvSpPr/>
          <p:nvPr/>
        </p:nvSpPr>
        <p:spPr>
          <a:xfrm flipH="1">
            <a:off x="459506" y="0"/>
            <a:ext cx="2831123" cy="6857999"/>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 name="文本框 1"/>
          <p:cNvSpPr txBox="1"/>
          <p:nvPr/>
        </p:nvSpPr>
        <p:spPr>
          <a:xfrm>
            <a:off x="3389590" y="38810"/>
            <a:ext cx="8802410" cy="830997"/>
          </a:xfrm>
          <a:prstGeom prst="rect">
            <a:avLst/>
          </a:prstGeom>
          <a:noFill/>
        </p:spPr>
        <p:txBody>
          <a:bodyPr wrap="none" rtlCol="0">
            <a:spAutoFit/>
          </a:bodyPr>
          <a:lstStyle/>
          <a:p>
            <a:r>
              <a:rPr lang="zh-TW" altLang="en-US" sz="4800" b="1" dirty="0">
                <a:solidFill>
                  <a:srgbClr val="438264"/>
                </a:solidFill>
                <a:cs typeface="+mn-ea"/>
                <a:sym typeface="+mn-lt"/>
              </a:rPr>
              <a:t>臺北市立聯醫單位志願排序表單</a:t>
            </a:r>
            <a:endParaRPr lang="zh-CN" altLang="en-US" sz="4800" b="1" dirty="0">
              <a:solidFill>
                <a:srgbClr val="438264"/>
              </a:solidFill>
              <a:cs typeface="+mn-ea"/>
              <a:sym typeface="+mn-lt"/>
            </a:endParaRPr>
          </a:p>
        </p:txBody>
      </p:sp>
      <p:pic>
        <p:nvPicPr>
          <p:cNvPr id="10" name="图片 9" descr="18314895"/>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0" y="4987561"/>
            <a:ext cx="1508331" cy="2078886"/>
          </a:xfrm>
          <a:prstGeom prst="rect">
            <a:avLst/>
          </a:prstGeom>
        </p:spPr>
      </p:pic>
      <p:pic>
        <p:nvPicPr>
          <p:cNvPr id="4" name="圖片 3">
            <a:extLst>
              <a:ext uri="{FF2B5EF4-FFF2-40B4-BE49-F238E27FC236}">
                <a16:creationId xmlns:a16="http://schemas.microsoft.com/office/drawing/2014/main" id="{00303B14-5EEC-4080-8932-48699941A5C5}"/>
              </a:ext>
            </a:extLst>
          </p:cNvPr>
          <p:cNvPicPr>
            <a:picLocks noChangeAspect="1"/>
          </p:cNvPicPr>
          <p:nvPr/>
        </p:nvPicPr>
        <p:blipFill>
          <a:blip r:embed="rId4"/>
          <a:stretch>
            <a:fillRect/>
          </a:stretch>
        </p:blipFill>
        <p:spPr>
          <a:xfrm>
            <a:off x="1074676" y="849724"/>
            <a:ext cx="4008024" cy="5988193"/>
          </a:xfrm>
          <a:prstGeom prst="rect">
            <a:avLst/>
          </a:prstGeom>
        </p:spPr>
      </p:pic>
      <p:pic>
        <p:nvPicPr>
          <p:cNvPr id="5" name="圖片 4">
            <a:extLst>
              <a:ext uri="{FF2B5EF4-FFF2-40B4-BE49-F238E27FC236}">
                <a16:creationId xmlns:a16="http://schemas.microsoft.com/office/drawing/2014/main" id="{CEF4CA70-9A6B-2C4C-F687-5157491C947B}"/>
              </a:ext>
            </a:extLst>
          </p:cNvPr>
          <p:cNvPicPr>
            <a:picLocks noChangeAspect="1"/>
          </p:cNvPicPr>
          <p:nvPr/>
        </p:nvPicPr>
        <p:blipFill>
          <a:blip r:embed="rId5"/>
          <a:stretch>
            <a:fillRect/>
          </a:stretch>
        </p:blipFill>
        <p:spPr>
          <a:xfrm>
            <a:off x="5082700" y="849724"/>
            <a:ext cx="3554650" cy="6025650"/>
          </a:xfrm>
          <a:prstGeom prst="rect">
            <a:avLst/>
          </a:prstGeom>
        </p:spPr>
      </p:pic>
      <p:pic>
        <p:nvPicPr>
          <p:cNvPr id="8" name="圖片 7">
            <a:extLst>
              <a:ext uri="{FF2B5EF4-FFF2-40B4-BE49-F238E27FC236}">
                <a16:creationId xmlns:a16="http://schemas.microsoft.com/office/drawing/2014/main" id="{88043FB4-495E-202D-FFF5-78B8F632016B}"/>
              </a:ext>
            </a:extLst>
          </p:cNvPr>
          <p:cNvPicPr>
            <a:picLocks noChangeAspect="1"/>
          </p:cNvPicPr>
          <p:nvPr/>
        </p:nvPicPr>
        <p:blipFill>
          <a:blip r:embed="rId6"/>
          <a:stretch>
            <a:fillRect/>
          </a:stretch>
        </p:blipFill>
        <p:spPr>
          <a:xfrm>
            <a:off x="8637350" y="830996"/>
            <a:ext cx="3554650" cy="6000193"/>
          </a:xfrm>
          <a:prstGeom prst="rect">
            <a:avLst/>
          </a:prstGeom>
        </p:spPr>
      </p:pic>
    </p:spTree>
    <p:extLst>
      <p:ext uri="{BB962C8B-B14F-4D97-AF65-F5344CB8AC3E}">
        <p14:creationId xmlns:p14="http://schemas.microsoft.com/office/powerpoint/2010/main" val="13919145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522124" y="1"/>
            <a:ext cx="6721896" cy="6857999"/>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4" name="图片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76083" y="664815"/>
            <a:ext cx="5528371" cy="5528370"/>
          </a:xfrm>
          <a:prstGeom prst="rect">
            <a:avLst/>
          </a:prstGeom>
        </p:spPr>
      </p:pic>
      <p:pic>
        <p:nvPicPr>
          <p:cNvPr id="6" name="图片 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240912" y="4005086"/>
            <a:ext cx="2126775" cy="3082760"/>
          </a:xfrm>
          <a:prstGeom prst="rect">
            <a:avLst/>
          </a:prstGeom>
        </p:spPr>
      </p:pic>
      <p:sp>
        <p:nvSpPr>
          <p:cNvPr id="7" name="文本框 6"/>
          <p:cNvSpPr txBox="1"/>
          <p:nvPr/>
        </p:nvSpPr>
        <p:spPr>
          <a:xfrm>
            <a:off x="6227146" y="282364"/>
            <a:ext cx="3075799" cy="830997"/>
          </a:xfrm>
          <a:prstGeom prst="rect">
            <a:avLst/>
          </a:prstGeom>
          <a:noFill/>
        </p:spPr>
        <p:txBody>
          <a:bodyPr wrap="square" rtlCol="0">
            <a:spAutoFit/>
          </a:bodyPr>
          <a:lstStyle/>
          <a:p>
            <a:pPr algn="dist"/>
            <a:r>
              <a:rPr lang="zh-TW" altLang="en-US" sz="4800" b="1" dirty="0">
                <a:solidFill>
                  <a:srgbClr val="438264"/>
                </a:solidFill>
                <a:cs typeface="+mn-ea"/>
                <a:sym typeface="+mn-lt"/>
              </a:rPr>
              <a:t>相關時程</a:t>
            </a:r>
            <a:endParaRPr lang="zh-CN" altLang="en-US" sz="4800" b="1" dirty="0">
              <a:solidFill>
                <a:srgbClr val="438264"/>
              </a:solidFill>
              <a:cs typeface="+mn-ea"/>
              <a:sym typeface="+mn-lt"/>
            </a:endParaRPr>
          </a:p>
        </p:txBody>
      </p:sp>
      <p:sp>
        <p:nvSpPr>
          <p:cNvPr id="9" name="文本框 8"/>
          <p:cNvSpPr txBox="1"/>
          <p:nvPr/>
        </p:nvSpPr>
        <p:spPr>
          <a:xfrm>
            <a:off x="4469872" y="1221067"/>
            <a:ext cx="6967877" cy="2894831"/>
          </a:xfrm>
          <a:prstGeom prst="rect">
            <a:avLst/>
          </a:prstGeom>
          <a:noFill/>
        </p:spPr>
        <p:txBody>
          <a:bodyPr wrap="square" rtlCol="0">
            <a:spAutoFit/>
          </a:bodyPr>
          <a:lstStyle/>
          <a:p>
            <a:pPr algn="l">
              <a:lnSpc>
                <a:spcPct val="200000"/>
              </a:lnSpc>
            </a:pPr>
            <a:r>
              <a:rPr lang="en-US" altLang="zh-TW" sz="3200" dirty="0">
                <a:solidFill>
                  <a:srgbClr val="438264"/>
                </a:solidFill>
                <a:cs typeface="+mn-ea"/>
                <a:sym typeface="+mn-lt"/>
              </a:rPr>
              <a:t>7/29(</a:t>
            </a:r>
            <a:r>
              <a:rPr lang="zh-TW" altLang="en-US" sz="3200" dirty="0">
                <a:solidFill>
                  <a:srgbClr val="438264"/>
                </a:solidFill>
                <a:cs typeface="+mn-ea"/>
                <a:sym typeface="+mn-lt"/>
              </a:rPr>
              <a:t>二</a:t>
            </a:r>
            <a:r>
              <a:rPr lang="en-US" altLang="zh-TW" sz="3200" dirty="0">
                <a:solidFill>
                  <a:srgbClr val="438264"/>
                </a:solidFill>
                <a:cs typeface="+mn-ea"/>
                <a:sym typeface="+mn-lt"/>
              </a:rPr>
              <a:t>)</a:t>
            </a:r>
            <a:r>
              <a:rPr lang="zh-TW" altLang="en-US" sz="3200" dirty="0">
                <a:solidFill>
                  <a:srgbClr val="438264"/>
                </a:solidFill>
                <a:cs typeface="+mn-ea"/>
                <a:sym typeface="+mn-lt"/>
              </a:rPr>
              <a:t> 中午</a:t>
            </a:r>
            <a:r>
              <a:rPr lang="en-US" altLang="zh-TW" sz="3200" dirty="0">
                <a:solidFill>
                  <a:srgbClr val="438264"/>
                </a:solidFill>
                <a:cs typeface="+mn-ea"/>
                <a:sym typeface="+mn-lt"/>
              </a:rPr>
              <a:t>12:00</a:t>
            </a:r>
            <a:r>
              <a:rPr lang="zh-TW" altLang="en-US" sz="3200" dirty="0">
                <a:solidFill>
                  <a:srgbClr val="438264"/>
                </a:solidFill>
                <a:cs typeface="+mn-ea"/>
                <a:sym typeface="+mn-lt"/>
              </a:rPr>
              <a:t>表單截止</a:t>
            </a:r>
            <a:endParaRPr lang="en-US" altLang="zh-TW" sz="3200" dirty="0">
              <a:solidFill>
                <a:srgbClr val="438264"/>
              </a:solidFill>
              <a:cs typeface="+mn-ea"/>
              <a:sym typeface="+mn-lt"/>
            </a:endParaRPr>
          </a:p>
          <a:p>
            <a:pPr algn="l">
              <a:lnSpc>
                <a:spcPct val="200000"/>
              </a:lnSpc>
            </a:pPr>
            <a:r>
              <a:rPr lang="en-US" altLang="zh-TW" sz="3200" dirty="0">
                <a:solidFill>
                  <a:srgbClr val="438264"/>
                </a:solidFill>
                <a:cs typeface="+mn-ea"/>
                <a:sym typeface="+mn-lt"/>
              </a:rPr>
              <a:t>7/30(</a:t>
            </a:r>
            <a:r>
              <a:rPr lang="zh-TW" altLang="en-US" sz="3200" dirty="0">
                <a:solidFill>
                  <a:srgbClr val="438264"/>
                </a:solidFill>
                <a:cs typeface="+mn-ea"/>
                <a:sym typeface="+mn-lt"/>
              </a:rPr>
              <a:t>三</a:t>
            </a:r>
            <a:r>
              <a:rPr lang="en-US" altLang="zh-TW" sz="3200" dirty="0">
                <a:solidFill>
                  <a:srgbClr val="438264"/>
                </a:solidFill>
                <a:cs typeface="+mn-ea"/>
                <a:sym typeface="+mn-lt"/>
              </a:rPr>
              <a:t>)</a:t>
            </a:r>
            <a:r>
              <a:rPr lang="zh-TW" altLang="en-US" sz="3200" dirty="0">
                <a:solidFill>
                  <a:srgbClr val="438264"/>
                </a:solidFill>
                <a:cs typeface="+mn-ea"/>
                <a:sym typeface="+mn-lt"/>
              </a:rPr>
              <a:t> 公告單位志願排序結果</a:t>
            </a:r>
            <a:endParaRPr lang="en-US" altLang="zh-TW" sz="3200" dirty="0">
              <a:solidFill>
                <a:srgbClr val="438264"/>
              </a:solidFill>
              <a:cs typeface="+mn-ea"/>
              <a:sym typeface="+mn-lt"/>
            </a:endParaRPr>
          </a:p>
          <a:p>
            <a:pPr algn="l">
              <a:lnSpc>
                <a:spcPct val="200000"/>
              </a:lnSpc>
            </a:pPr>
            <a:r>
              <a:rPr lang="en-US" altLang="zh-TW" sz="3200" dirty="0">
                <a:solidFill>
                  <a:srgbClr val="438264"/>
                </a:solidFill>
                <a:cs typeface="+mn-ea"/>
                <a:sym typeface="+mn-lt"/>
              </a:rPr>
              <a:t>8/10(</a:t>
            </a:r>
            <a:r>
              <a:rPr lang="zh-TW" altLang="en-US" sz="3200" dirty="0">
                <a:solidFill>
                  <a:srgbClr val="438264"/>
                </a:solidFill>
                <a:cs typeface="+mn-ea"/>
                <a:sym typeface="+mn-lt"/>
              </a:rPr>
              <a:t>日</a:t>
            </a:r>
            <a:r>
              <a:rPr lang="en-US" altLang="zh-TW" sz="3200" dirty="0">
                <a:solidFill>
                  <a:srgbClr val="438264"/>
                </a:solidFill>
                <a:cs typeface="+mn-ea"/>
                <a:sym typeface="+mn-lt"/>
              </a:rPr>
              <a:t>)</a:t>
            </a:r>
            <a:r>
              <a:rPr lang="zh-TW" altLang="en-US" sz="3200" dirty="0">
                <a:solidFill>
                  <a:srgbClr val="438264"/>
                </a:solidFill>
                <a:cs typeface="+mn-ea"/>
                <a:sym typeface="+mn-lt"/>
              </a:rPr>
              <a:t> </a:t>
            </a:r>
            <a:r>
              <a:rPr lang="en-US" altLang="zh-TW" sz="3200" dirty="0">
                <a:solidFill>
                  <a:srgbClr val="438264"/>
                </a:solidFill>
                <a:cs typeface="+mn-ea"/>
                <a:sym typeface="+mn-lt"/>
              </a:rPr>
              <a:t>23:59</a:t>
            </a:r>
            <a:r>
              <a:rPr lang="zh-TW" altLang="en-US" sz="3200" dirty="0">
                <a:solidFill>
                  <a:srgbClr val="438264"/>
                </a:solidFill>
                <a:cs typeface="+mn-ea"/>
                <a:sym typeface="+mn-lt"/>
              </a:rPr>
              <a:t>實習相關資料繳件截止</a:t>
            </a:r>
            <a:endParaRPr lang="en-US" altLang="zh-TW" sz="3200" dirty="0">
              <a:solidFill>
                <a:srgbClr val="438264"/>
              </a:solidFill>
              <a:cs typeface="+mn-ea"/>
              <a:sym typeface="+mn-lt"/>
            </a:endParaRPr>
          </a:p>
        </p:txBody>
      </p:sp>
      <p:sp>
        <p:nvSpPr>
          <p:cNvPr id="2" name="文字方塊 1">
            <a:extLst>
              <a:ext uri="{FF2B5EF4-FFF2-40B4-BE49-F238E27FC236}">
                <a16:creationId xmlns:a16="http://schemas.microsoft.com/office/drawing/2014/main" id="{618EC3E3-8C2C-4BC4-8775-FD34FE9E1011}"/>
              </a:ext>
            </a:extLst>
          </p:cNvPr>
          <p:cNvSpPr txBox="1"/>
          <p:nvPr/>
        </p:nvSpPr>
        <p:spPr>
          <a:xfrm>
            <a:off x="4913229" y="4806071"/>
            <a:ext cx="5703631" cy="740395"/>
          </a:xfrm>
          <a:prstGeom prst="rect">
            <a:avLst/>
          </a:prstGeom>
          <a:noFill/>
        </p:spPr>
        <p:txBody>
          <a:bodyPr wrap="square" rtlCol="0">
            <a:spAutoFit/>
          </a:bodyPr>
          <a:lstStyle/>
          <a:p>
            <a:pPr algn="ctr">
              <a:lnSpc>
                <a:spcPct val="150000"/>
              </a:lnSpc>
            </a:pPr>
            <a:r>
              <a:rPr lang="zh-TW" altLang="en-US" sz="3200" b="1" dirty="0">
                <a:solidFill>
                  <a:srgbClr val="C00000"/>
                </a:solidFill>
                <a:cs typeface="+mn-ea"/>
                <a:sym typeface="+mn-lt"/>
              </a:rPr>
              <a:t>九月份待單位通知結果後公告</a:t>
            </a:r>
            <a:endParaRPr lang="en-US" altLang="zh-TW" sz="3200" b="1" dirty="0">
              <a:solidFill>
                <a:srgbClr val="C00000"/>
              </a:solidFill>
              <a:cs typeface="+mn-ea"/>
              <a:sym typeface="+mn-lt"/>
            </a:endParaRPr>
          </a:p>
        </p:txBody>
      </p:sp>
      <p:sp>
        <p:nvSpPr>
          <p:cNvPr id="3" name="文字方塊 2">
            <a:extLst>
              <a:ext uri="{FF2B5EF4-FFF2-40B4-BE49-F238E27FC236}">
                <a16:creationId xmlns:a16="http://schemas.microsoft.com/office/drawing/2014/main" id="{6AE19EEF-21AB-45F2-A032-570CF15254BA}"/>
              </a:ext>
            </a:extLst>
          </p:cNvPr>
          <p:cNvSpPr txBox="1"/>
          <p:nvPr/>
        </p:nvSpPr>
        <p:spPr>
          <a:xfrm>
            <a:off x="4942269" y="5640232"/>
            <a:ext cx="5881606" cy="400110"/>
          </a:xfrm>
          <a:prstGeom prst="rect">
            <a:avLst/>
          </a:prstGeom>
          <a:noFill/>
        </p:spPr>
        <p:txBody>
          <a:bodyPr wrap="square" rtlCol="0">
            <a:spAutoFit/>
          </a:bodyPr>
          <a:lstStyle/>
          <a:p>
            <a:r>
              <a:rPr lang="zh-TW" altLang="en-US" sz="2000" dirty="0">
                <a:cs typeface="+mn-ea"/>
                <a:sym typeface="+mn-lt"/>
              </a:rPr>
              <a:t>實習相關資料</a:t>
            </a:r>
            <a:r>
              <a:rPr lang="zh-TW" altLang="en-US" sz="2000" dirty="0"/>
              <a:t>收件信箱：</a:t>
            </a:r>
            <a:r>
              <a:rPr lang="en-US" altLang="zh-TW" sz="2000" dirty="0"/>
              <a:t>chunfong@ntunhs.edu.tw</a:t>
            </a:r>
            <a:endParaRPr lang="zh-TW" altLang="en-US" sz="20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par>
                          <p:cTn id="14" fill="hold">
                            <p:stCondLst>
                              <p:cond delay="500"/>
                            </p:stCondLst>
                            <p:childTnLst>
                              <p:par>
                                <p:cTn id="15" presetID="10" presetClass="entr" presetSubtype="0"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par>
                          <p:cTn id="22" fill="hold">
                            <p:stCondLst>
                              <p:cond delay="1500"/>
                            </p:stCondLst>
                            <p:childTnLst>
                              <p:par>
                                <p:cTn id="23" presetID="10" presetClass="entr" presetSubtype="0" fill="hold" grpId="0" nodeType="after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9"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1301263"/>
            <a:ext cx="12192000" cy="4255477"/>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3" name="图片 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4445" y="0"/>
            <a:ext cx="6096000" cy="6096000"/>
          </a:xfrm>
          <a:prstGeom prst="rect">
            <a:avLst/>
          </a:prstGeom>
        </p:spPr>
      </p:pic>
      <p:pic>
        <p:nvPicPr>
          <p:cNvPr id="4" name="图片 3"/>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199080" y="3714369"/>
            <a:ext cx="2168769" cy="3143631"/>
          </a:xfrm>
          <a:prstGeom prst="rect">
            <a:avLst/>
          </a:prstGeom>
        </p:spPr>
      </p:pic>
      <p:sp>
        <p:nvSpPr>
          <p:cNvPr id="5" name="文本框 4"/>
          <p:cNvSpPr txBox="1"/>
          <p:nvPr/>
        </p:nvSpPr>
        <p:spPr>
          <a:xfrm>
            <a:off x="5801361" y="2604138"/>
            <a:ext cx="4775835" cy="1569660"/>
          </a:xfrm>
          <a:prstGeom prst="rect">
            <a:avLst/>
          </a:prstGeom>
          <a:noFill/>
        </p:spPr>
        <p:txBody>
          <a:bodyPr wrap="square" rtlCol="0">
            <a:spAutoFit/>
          </a:bodyPr>
          <a:lstStyle/>
          <a:p>
            <a:pPr algn="ctr"/>
            <a:r>
              <a:rPr lang="en-US" altLang="zh-CN" sz="9600" b="1" dirty="0">
                <a:ln w="19050">
                  <a:solidFill>
                    <a:schemeClr val="bg1"/>
                  </a:solidFill>
                </a:ln>
                <a:solidFill>
                  <a:srgbClr val="438264"/>
                </a:solidFill>
                <a:cs typeface="+mn-ea"/>
                <a:sym typeface="+mn-lt"/>
              </a:rPr>
              <a:t>Q&amp;A</a:t>
            </a:r>
            <a:endParaRPr lang="zh-CN" altLang="en-US" sz="9600" b="1" dirty="0">
              <a:ln w="19050">
                <a:solidFill>
                  <a:schemeClr val="bg1"/>
                </a:solidFill>
              </a:ln>
              <a:solidFill>
                <a:srgbClr val="438264"/>
              </a:solidFill>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par>
                                <p:cTn id="11" presetID="22" presetClass="entr" presetSubtype="4"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5143A176-9454-46CC-98F4-2DBEF18895C9}"/>
              </a:ext>
            </a:extLst>
          </p:cNvPr>
          <p:cNvSpPr/>
          <p:nvPr/>
        </p:nvSpPr>
        <p:spPr>
          <a:xfrm flipH="1">
            <a:off x="-1415562" y="0"/>
            <a:ext cx="2831123" cy="6857999"/>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 name="文本框 1"/>
          <p:cNvSpPr txBox="1"/>
          <p:nvPr/>
        </p:nvSpPr>
        <p:spPr>
          <a:xfrm>
            <a:off x="5319986" y="12117"/>
            <a:ext cx="1552027" cy="830997"/>
          </a:xfrm>
          <a:prstGeom prst="rect">
            <a:avLst/>
          </a:prstGeom>
          <a:noFill/>
        </p:spPr>
        <p:txBody>
          <a:bodyPr wrap="none" rtlCol="0">
            <a:spAutoFit/>
          </a:bodyPr>
          <a:lstStyle/>
          <a:p>
            <a:pPr algn="ctr"/>
            <a:r>
              <a:rPr lang="en-US" altLang="zh-CN" sz="4800" b="1" dirty="0">
                <a:ln w="19050">
                  <a:solidFill>
                    <a:schemeClr val="bg1"/>
                  </a:solidFill>
                </a:ln>
                <a:solidFill>
                  <a:srgbClr val="438264"/>
                </a:solidFill>
                <a:cs typeface="+mn-ea"/>
                <a:sym typeface="+mn-lt"/>
              </a:rPr>
              <a:t>Q&amp;A</a:t>
            </a:r>
            <a:endParaRPr lang="zh-CN" altLang="en-US" sz="4800" b="1" dirty="0">
              <a:ln w="19050">
                <a:solidFill>
                  <a:schemeClr val="bg1"/>
                </a:solidFill>
              </a:ln>
              <a:solidFill>
                <a:srgbClr val="438264"/>
              </a:solidFill>
              <a:cs typeface="+mn-ea"/>
              <a:sym typeface="+mn-lt"/>
            </a:endParaRPr>
          </a:p>
        </p:txBody>
      </p:sp>
      <p:pic>
        <p:nvPicPr>
          <p:cNvPr id="10" name="图片 9" descr="18314895"/>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10139202" y="3776869"/>
            <a:ext cx="992900" cy="1368484"/>
          </a:xfrm>
          <a:prstGeom prst="rect">
            <a:avLst/>
          </a:prstGeom>
        </p:spPr>
      </p:pic>
      <p:sp>
        <p:nvSpPr>
          <p:cNvPr id="4" name="文字方塊 3">
            <a:extLst>
              <a:ext uri="{FF2B5EF4-FFF2-40B4-BE49-F238E27FC236}">
                <a16:creationId xmlns:a16="http://schemas.microsoft.com/office/drawing/2014/main" id="{0C2ACFC2-0AAB-CD62-D462-0F4482955323}"/>
              </a:ext>
            </a:extLst>
          </p:cNvPr>
          <p:cNvSpPr txBox="1"/>
          <p:nvPr/>
        </p:nvSpPr>
        <p:spPr>
          <a:xfrm>
            <a:off x="1415560" y="866968"/>
            <a:ext cx="10307084" cy="6186309"/>
          </a:xfrm>
          <a:prstGeom prst="rect">
            <a:avLst/>
          </a:prstGeom>
          <a:noFill/>
        </p:spPr>
        <p:txBody>
          <a:bodyPr wrap="square">
            <a:spAutoFit/>
          </a:bodyPr>
          <a:lstStyle/>
          <a:p>
            <a:r>
              <a:rPr lang="en-US" altLang="zh-TW" b="1" i="0" u="none" strike="noStrike" dirty="0">
                <a:solidFill>
                  <a:srgbClr val="000000"/>
                </a:solidFill>
                <a:effectLst/>
                <a:latin typeface="微軟正黑體" panose="020B0604030504040204" pitchFamily="34" charset="-120"/>
                <a:ea typeface="微軟正黑體" panose="020B0604030504040204" pitchFamily="34" charset="-120"/>
              </a:rPr>
              <a:t>Q1.</a:t>
            </a:r>
            <a:r>
              <a:rPr lang="zh-TW" altLang="en-US" b="1" i="0" u="none" strike="noStrike" dirty="0">
                <a:solidFill>
                  <a:srgbClr val="000000"/>
                </a:solidFill>
                <a:effectLst/>
                <a:latin typeface="微軟正黑體" panose="020B0604030504040204" pitchFamily="34" charset="-120"/>
                <a:ea typeface="微軟正黑體" panose="020B0604030504040204" pitchFamily="34" charset="-120"/>
              </a:rPr>
              <a:t>如果對於臺北市立聯合醫院的單位只想填一個志願，那可以三個志願序都填同一個單位嗎？</a:t>
            </a:r>
            <a:endParaRPr lang="en-US" altLang="zh-TW" b="1" i="0" u="none" strike="noStrike" dirty="0">
              <a:solidFill>
                <a:srgbClr val="000000"/>
              </a:solidFill>
              <a:effectLst/>
              <a:latin typeface="微軟正黑體" panose="020B0604030504040204" pitchFamily="34" charset="-120"/>
              <a:ea typeface="微軟正黑體" panose="020B0604030504040204" pitchFamily="34" charset="-120"/>
            </a:endParaRPr>
          </a:p>
          <a:p>
            <a:r>
              <a:rPr lang="en-US" altLang="zh-TW" dirty="0">
                <a:solidFill>
                  <a:srgbClr val="000000"/>
                </a:solidFill>
                <a:latin typeface="微軟正黑體" panose="020B0604030504040204" pitchFamily="34" charset="-120"/>
                <a:ea typeface="微軟正黑體" panose="020B0604030504040204" pitchFamily="34" charset="-120"/>
              </a:rPr>
              <a:t>A1</a:t>
            </a:r>
            <a:r>
              <a:rPr lang="zh-TW" altLang="en-US" dirty="0">
                <a:solidFill>
                  <a:srgbClr val="000000"/>
                </a:solidFill>
                <a:latin typeface="微軟正黑體" panose="020B0604030504040204" pitchFamily="34" charset="-120"/>
                <a:ea typeface="微軟正黑體" panose="020B0604030504040204" pitchFamily="34" charset="-120"/>
              </a:rPr>
              <a:t>：請至少填</a:t>
            </a:r>
            <a:r>
              <a:rPr lang="en-US" altLang="zh-TW" dirty="0">
                <a:solidFill>
                  <a:srgbClr val="000000"/>
                </a:solidFill>
                <a:latin typeface="微軟正黑體" panose="020B0604030504040204" pitchFamily="34" charset="-120"/>
                <a:ea typeface="微軟正黑體" panose="020B0604030504040204" pitchFamily="34" charset="-120"/>
              </a:rPr>
              <a:t>2</a:t>
            </a:r>
            <a:r>
              <a:rPr lang="zh-TW" altLang="en-US" dirty="0">
                <a:solidFill>
                  <a:srgbClr val="000000"/>
                </a:solidFill>
                <a:latin typeface="微軟正黑體" panose="020B0604030504040204" pitchFamily="34" charset="-120"/>
                <a:ea typeface="微軟正黑體" panose="020B0604030504040204" pitchFamily="34" charset="-120"/>
              </a:rPr>
              <a:t>個志願喔！皆須填寫不同選項，第三志願為非必填。</a:t>
            </a:r>
            <a:endParaRPr lang="en-US" altLang="zh-TW" dirty="0">
              <a:solidFill>
                <a:srgbClr val="000000"/>
              </a:solidFill>
              <a:latin typeface="微軟正黑體" panose="020B0604030504040204" pitchFamily="34" charset="-120"/>
              <a:ea typeface="微軟正黑體" panose="020B0604030504040204" pitchFamily="34" charset="-120"/>
            </a:endParaRPr>
          </a:p>
          <a:p>
            <a:endParaRPr lang="en-US" altLang="zh-TW" dirty="0">
              <a:solidFill>
                <a:srgbClr val="000000"/>
              </a:solidFill>
              <a:latin typeface="微軟正黑體" panose="020B0604030504040204" pitchFamily="34" charset="-120"/>
              <a:ea typeface="微軟正黑體" panose="020B0604030504040204" pitchFamily="34" charset="-120"/>
            </a:endParaRPr>
          </a:p>
          <a:p>
            <a:r>
              <a:rPr lang="en-US" altLang="zh-TW" b="1" dirty="0">
                <a:solidFill>
                  <a:srgbClr val="000000"/>
                </a:solidFill>
                <a:latin typeface="微軟正黑體" panose="020B0604030504040204" pitchFamily="34" charset="-120"/>
                <a:ea typeface="微軟正黑體" panose="020B0604030504040204" pitchFamily="34" charset="-120"/>
              </a:rPr>
              <a:t>Q2.</a:t>
            </a:r>
            <a:r>
              <a:rPr lang="zh-TW" altLang="en-US" b="1" dirty="0">
                <a:solidFill>
                  <a:srgbClr val="000000"/>
                </a:solidFill>
                <a:latin typeface="微軟正黑體" panose="020B0604030504040204" pitchFamily="34" charset="-120"/>
                <a:ea typeface="微軟正黑體" panose="020B0604030504040204" pitchFamily="34" charset="-120"/>
              </a:rPr>
              <a:t>請問暑假期間是否可以進行多家實習單位投遞履歷與面試？</a:t>
            </a:r>
            <a:endParaRPr lang="en-US" altLang="zh-TW" b="1" dirty="0">
              <a:solidFill>
                <a:srgbClr val="000000"/>
              </a:solidFill>
              <a:latin typeface="微軟正黑體" panose="020B0604030504040204" pitchFamily="34" charset="-120"/>
              <a:ea typeface="微軟正黑體" panose="020B0604030504040204" pitchFamily="34" charset="-120"/>
            </a:endParaRPr>
          </a:p>
          <a:p>
            <a:r>
              <a:rPr lang="en-US" altLang="zh-TW" b="0" i="0" u="none" strike="noStrike" dirty="0">
                <a:solidFill>
                  <a:srgbClr val="000000"/>
                </a:solidFill>
                <a:effectLst/>
                <a:latin typeface="微軟正黑體" panose="020B0604030504040204" pitchFamily="34" charset="-120"/>
                <a:ea typeface="微軟正黑體" panose="020B0604030504040204" pitchFamily="34" charset="-120"/>
              </a:rPr>
              <a:t>A2</a:t>
            </a:r>
            <a:r>
              <a:rPr lang="zh-TW" altLang="en-US" b="0" i="0" u="none" strike="noStrike" dirty="0">
                <a:solidFill>
                  <a:srgbClr val="000000"/>
                </a:solidFill>
                <a:effectLst/>
                <a:latin typeface="微軟正黑體" panose="020B0604030504040204" pitchFamily="34" charset="-120"/>
                <a:ea typeface="微軟正黑體" panose="020B0604030504040204" pitchFamily="34" charset="-120"/>
              </a:rPr>
              <a:t>：可進行多家實習單位投遞履歷與面試，但僅限於第</a:t>
            </a:r>
            <a:r>
              <a:rPr lang="zh-TW" altLang="en-US" dirty="0">
                <a:solidFill>
                  <a:srgbClr val="000000"/>
                </a:solidFill>
                <a:latin typeface="微軟正黑體" panose="020B0604030504040204" pitchFamily="34" charset="-120"/>
                <a:ea typeface="微軟正黑體" panose="020B0604030504040204" pitchFamily="34" charset="-120"/>
              </a:rPr>
              <a:t>一</a:t>
            </a:r>
            <a:r>
              <a:rPr lang="zh-TW" altLang="en-US" b="0" i="0" u="none" strike="noStrike" dirty="0">
                <a:solidFill>
                  <a:srgbClr val="000000"/>
                </a:solidFill>
                <a:effectLst/>
                <a:latin typeface="微軟正黑體" panose="020B0604030504040204" pitchFamily="34" charset="-120"/>
                <a:ea typeface="微軟正黑體" panose="020B0604030504040204" pitchFamily="34" charset="-120"/>
              </a:rPr>
              <a:t>階段，且會以最先公告的錄取名單作為最終實習單位。</a:t>
            </a:r>
            <a:endParaRPr lang="en-US" altLang="zh-TW" b="0" i="0" u="none" strike="noStrike" dirty="0">
              <a:solidFill>
                <a:srgbClr val="000000"/>
              </a:solidFill>
              <a:effectLst/>
              <a:latin typeface="微軟正黑體" panose="020B0604030504040204" pitchFamily="34" charset="-120"/>
              <a:ea typeface="微軟正黑體" panose="020B0604030504040204" pitchFamily="34" charset="-120"/>
            </a:endParaRPr>
          </a:p>
          <a:p>
            <a:endParaRPr lang="en-US" altLang="zh-TW" dirty="0">
              <a:solidFill>
                <a:srgbClr val="000000"/>
              </a:solidFill>
              <a:latin typeface="微軟正黑體" panose="020B0604030504040204" pitchFamily="34" charset="-120"/>
              <a:ea typeface="微軟正黑體" panose="020B0604030504040204" pitchFamily="34" charset="-120"/>
            </a:endParaRPr>
          </a:p>
          <a:p>
            <a:r>
              <a:rPr lang="en-US" altLang="zh-TW" b="1" dirty="0">
                <a:solidFill>
                  <a:srgbClr val="000000"/>
                </a:solidFill>
                <a:latin typeface="微軟正黑體" panose="020B0604030504040204" pitchFamily="34" charset="-120"/>
                <a:ea typeface="微軟正黑體" panose="020B0604030504040204" pitchFamily="34" charset="-120"/>
              </a:rPr>
              <a:t>Q3.</a:t>
            </a:r>
            <a:r>
              <a:rPr lang="zh-TW" altLang="en-US" b="1" i="0" u="none" strike="noStrike" dirty="0">
                <a:solidFill>
                  <a:srgbClr val="000000"/>
                </a:solidFill>
                <a:effectLst/>
                <a:latin typeface="微軟正黑體" panose="020B0604030504040204" pitchFamily="34" charset="-120"/>
                <a:ea typeface="微軟正黑體" panose="020B0604030504040204" pitchFamily="34" charset="-120"/>
              </a:rPr>
              <a:t>如果有兩間以上單位面試通過，是否可以不依通知的先後順序，在各單位允許的限定回覆期間內自由選擇就職單位？</a:t>
            </a:r>
            <a:r>
              <a:rPr lang="zh-TW" altLang="en-US" b="1" dirty="0">
                <a:latin typeface="微軟正黑體" panose="020B0604030504040204" pitchFamily="34" charset="-120"/>
                <a:ea typeface="微軟正黑體" panose="020B0604030504040204" pitchFamily="34" charset="-120"/>
              </a:rPr>
              <a:t> </a:t>
            </a:r>
            <a:endParaRPr lang="en-US" altLang="zh-TW" b="1" dirty="0">
              <a:latin typeface="微軟正黑體" panose="020B0604030504040204" pitchFamily="34" charset="-120"/>
              <a:ea typeface="微軟正黑體" panose="020B0604030504040204" pitchFamily="34" charset="-120"/>
            </a:endParaRPr>
          </a:p>
          <a:p>
            <a:r>
              <a:rPr lang="en-US" altLang="zh-TW" dirty="0">
                <a:latin typeface="微軟正黑體" panose="020B0604030504040204" pitchFamily="34" charset="-120"/>
                <a:ea typeface="微軟正黑體" panose="020B0604030504040204" pitchFamily="34" charset="-120"/>
              </a:rPr>
              <a:t>A3</a:t>
            </a:r>
            <a:r>
              <a:rPr lang="zh-TW" altLang="en-US" dirty="0">
                <a:latin typeface="微軟正黑體" panose="020B0604030504040204" pitchFamily="34" charset="-120"/>
                <a:ea typeface="微軟正黑體" panose="020B0604030504040204" pitchFamily="34" charset="-120"/>
              </a:rPr>
              <a:t>：沒辦法喔！  </a:t>
            </a:r>
            <a:endParaRPr lang="en-US" altLang="zh-TW" dirty="0">
              <a:latin typeface="微軟正黑體" panose="020B0604030504040204" pitchFamily="34" charset="-120"/>
              <a:ea typeface="微軟正黑體" panose="020B0604030504040204" pitchFamily="34" charset="-120"/>
            </a:endParaRPr>
          </a:p>
          <a:p>
            <a:endParaRPr lang="en-US" altLang="zh-TW" dirty="0">
              <a:latin typeface="微軟正黑體" panose="020B0604030504040204" pitchFamily="34" charset="-120"/>
              <a:ea typeface="微軟正黑體" panose="020B0604030504040204" pitchFamily="34" charset="-120"/>
            </a:endParaRPr>
          </a:p>
          <a:p>
            <a:r>
              <a:rPr lang="en-US" altLang="zh-TW" b="1" dirty="0">
                <a:latin typeface="微軟正黑體" panose="020B0604030504040204" pitchFamily="34" charset="-120"/>
                <a:ea typeface="微軟正黑體" panose="020B0604030504040204" pitchFamily="34" charset="-120"/>
              </a:rPr>
              <a:t>Q4.</a:t>
            </a:r>
            <a:r>
              <a:rPr lang="zh-TW" altLang="en-US" b="1" i="0" u="none" strike="noStrike" dirty="0">
                <a:solidFill>
                  <a:srgbClr val="000000"/>
                </a:solidFill>
                <a:effectLst/>
                <a:latin typeface="微軟正黑體" panose="020B0604030504040204" pitchFamily="34" charset="-120"/>
                <a:ea typeface="微軟正黑體" panose="020B0604030504040204" pitchFamily="34" charset="-120"/>
              </a:rPr>
              <a:t>面試結果是否由系上統一公佈，還是由該單位自行通知？</a:t>
            </a:r>
            <a:r>
              <a:rPr lang="zh-TW" altLang="en-US" b="1" dirty="0">
                <a:latin typeface="微軟正黑體" panose="020B0604030504040204" pitchFamily="34" charset="-120"/>
                <a:ea typeface="微軟正黑體" panose="020B0604030504040204" pitchFamily="34" charset="-120"/>
              </a:rPr>
              <a:t> </a:t>
            </a:r>
            <a:endParaRPr lang="en-US" altLang="zh-TW" b="1" dirty="0">
              <a:latin typeface="微軟正黑體" panose="020B0604030504040204" pitchFamily="34" charset="-120"/>
              <a:ea typeface="微軟正黑體" panose="020B0604030504040204" pitchFamily="34" charset="-120"/>
            </a:endParaRPr>
          </a:p>
          <a:p>
            <a:r>
              <a:rPr lang="en-US" altLang="zh-TW" dirty="0">
                <a:latin typeface="微軟正黑體" panose="020B0604030504040204" pitchFamily="34" charset="-120"/>
                <a:ea typeface="微軟正黑體" panose="020B0604030504040204" pitchFamily="34" charset="-120"/>
              </a:rPr>
              <a:t>A4</a:t>
            </a:r>
            <a:r>
              <a:rPr lang="zh-TW" altLang="en-US" dirty="0">
                <a:latin typeface="微軟正黑體" panose="020B0604030504040204" pitchFamily="34" charset="-120"/>
                <a:ea typeface="微軟正黑體" panose="020B0604030504040204" pitchFamily="34" charset="-120"/>
              </a:rPr>
              <a:t>：</a:t>
            </a:r>
            <a:r>
              <a:rPr lang="zh-TW" altLang="en-US" b="0" i="0" u="none" strike="noStrike" dirty="0">
                <a:solidFill>
                  <a:srgbClr val="000000"/>
                </a:solidFill>
                <a:effectLst/>
                <a:latin typeface="微軟正黑體" panose="020B0604030504040204" pitchFamily="34" charset="-120"/>
                <a:ea typeface="微軟正黑體" panose="020B0604030504040204" pitchFamily="34" charset="-120"/>
              </a:rPr>
              <a:t>由系上統一公告錄取名單。</a:t>
            </a:r>
            <a:r>
              <a:rPr lang="zh-TW" altLang="en-US" dirty="0">
                <a:latin typeface="微軟正黑體" panose="020B0604030504040204" pitchFamily="34" charset="-120"/>
                <a:ea typeface="微軟正黑體" panose="020B0604030504040204" pitchFamily="34" charset="-120"/>
              </a:rPr>
              <a:t> </a:t>
            </a:r>
            <a:endParaRPr lang="en-US" altLang="zh-TW" dirty="0">
              <a:latin typeface="微軟正黑體" panose="020B0604030504040204" pitchFamily="34" charset="-120"/>
              <a:ea typeface="微軟正黑體" panose="020B0604030504040204" pitchFamily="34" charset="-120"/>
            </a:endParaRPr>
          </a:p>
          <a:p>
            <a:endParaRPr lang="en-US" altLang="zh-TW" dirty="0">
              <a:latin typeface="微軟正黑體" panose="020B0604030504040204" pitchFamily="34" charset="-120"/>
              <a:ea typeface="微軟正黑體" panose="020B0604030504040204" pitchFamily="34" charset="-120"/>
            </a:endParaRPr>
          </a:p>
          <a:p>
            <a:r>
              <a:rPr lang="en-US" altLang="zh-TW" b="1" dirty="0">
                <a:latin typeface="微軟正黑體" panose="020B0604030504040204" pitchFamily="34" charset="-120"/>
                <a:ea typeface="微軟正黑體" panose="020B0604030504040204" pitchFamily="34" charset="-120"/>
              </a:rPr>
              <a:t>Q5.</a:t>
            </a:r>
            <a:r>
              <a:rPr lang="zh-TW" altLang="en-US" b="1" i="0" u="none" strike="noStrike" dirty="0">
                <a:solidFill>
                  <a:srgbClr val="000000"/>
                </a:solidFill>
                <a:effectLst/>
                <a:latin typeface="微軟正黑體" panose="020B0604030504040204" pitchFamily="34" charset="-120"/>
                <a:ea typeface="微軟正黑體" panose="020B0604030504040204" pitchFamily="34" charset="-120"/>
              </a:rPr>
              <a:t>臺北市立聯醫的表單如果送出了可以更改嗎？</a:t>
            </a:r>
            <a:endParaRPr lang="en-US" altLang="zh-TW" b="1" i="0" u="none" strike="noStrike" dirty="0">
              <a:solidFill>
                <a:srgbClr val="000000"/>
              </a:solidFill>
              <a:effectLst/>
              <a:latin typeface="微軟正黑體" panose="020B0604030504040204" pitchFamily="34" charset="-120"/>
              <a:ea typeface="微軟正黑體" panose="020B0604030504040204" pitchFamily="34" charset="-120"/>
            </a:endParaRPr>
          </a:p>
          <a:p>
            <a:r>
              <a:rPr lang="en-US" altLang="zh-TW" dirty="0">
                <a:solidFill>
                  <a:srgbClr val="000000"/>
                </a:solidFill>
                <a:latin typeface="微軟正黑體" panose="020B0604030504040204" pitchFamily="34" charset="-120"/>
                <a:ea typeface="微軟正黑體" panose="020B0604030504040204" pitchFamily="34" charset="-120"/>
              </a:rPr>
              <a:t>A5</a:t>
            </a:r>
            <a:r>
              <a:rPr lang="zh-TW" altLang="en-US" dirty="0">
                <a:solidFill>
                  <a:srgbClr val="000000"/>
                </a:solidFill>
                <a:latin typeface="微軟正黑體" panose="020B0604030504040204" pitchFamily="34" charset="-120"/>
                <a:ea typeface="微軟正黑體" panose="020B0604030504040204" pitchFamily="34" charset="-120"/>
              </a:rPr>
              <a:t>：</a:t>
            </a:r>
            <a:r>
              <a:rPr lang="zh-TW" altLang="en-US" b="0" i="0" u="none" strike="noStrike" dirty="0">
                <a:solidFill>
                  <a:srgbClr val="000000"/>
                </a:solidFill>
                <a:effectLst/>
                <a:latin typeface="微軟正黑體" panose="020B0604030504040204" pitchFamily="34" charset="-120"/>
                <a:ea typeface="微軟正黑體" panose="020B0604030504040204" pitchFamily="34" charset="-120"/>
              </a:rPr>
              <a:t>在截止日前都可以修改，會以最新填寫的為主</a:t>
            </a:r>
            <a:endParaRPr lang="en-US" altLang="zh-TW" b="0" i="0" u="none" strike="noStrike" dirty="0">
              <a:solidFill>
                <a:srgbClr val="000000"/>
              </a:solidFill>
              <a:effectLst/>
              <a:latin typeface="微軟正黑體" panose="020B0604030504040204" pitchFamily="34" charset="-120"/>
              <a:ea typeface="微軟正黑體" panose="020B0604030504040204" pitchFamily="34" charset="-120"/>
            </a:endParaRPr>
          </a:p>
          <a:p>
            <a:endParaRPr lang="en-US" altLang="zh-TW" b="0" i="0" u="none" strike="noStrike" dirty="0">
              <a:solidFill>
                <a:srgbClr val="000000"/>
              </a:solidFill>
              <a:effectLst/>
              <a:latin typeface="微軟正黑體" panose="020B0604030504040204" pitchFamily="34" charset="-120"/>
              <a:ea typeface="微軟正黑體" panose="020B0604030504040204" pitchFamily="34" charset="-120"/>
            </a:endParaRPr>
          </a:p>
          <a:p>
            <a:r>
              <a:rPr lang="en-US" altLang="zh-TW" sz="1800" b="1" i="0" u="none" strike="noStrike" dirty="0">
                <a:solidFill>
                  <a:srgbClr val="000000"/>
                </a:solidFill>
                <a:effectLst/>
                <a:latin typeface="微軟正黑體" panose="020B0604030504040204" pitchFamily="34" charset="-120"/>
                <a:ea typeface="微軟正黑體" panose="020B0604030504040204" pitchFamily="34" charset="-120"/>
              </a:rPr>
              <a:t>Q6.</a:t>
            </a:r>
            <a:r>
              <a:rPr lang="zh-TW" altLang="en-US" sz="1800" b="1" i="0" u="none" strike="noStrike" dirty="0">
                <a:solidFill>
                  <a:srgbClr val="000000"/>
                </a:solidFill>
                <a:effectLst/>
                <a:latin typeface="微軟正黑體" panose="020B0604030504040204" pitchFamily="34" charset="-120"/>
                <a:ea typeface="微軟正黑體" panose="020B0604030504040204" pitchFamily="34" charset="-120"/>
              </a:rPr>
              <a:t>是要在履歷表上打自己的三個志願序嗎？有同學問說那可以每份都寫第一志願嗎？</a:t>
            </a:r>
            <a:r>
              <a:rPr lang="zh-TW" altLang="en-US" sz="1800" b="1" dirty="0"/>
              <a:t> </a:t>
            </a:r>
            <a:endParaRPr lang="en-US" altLang="zh-TW" sz="1800" b="1" dirty="0"/>
          </a:p>
          <a:p>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A6-1</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：除了上次說的那些院區特例以外，其他不用在履歷表上寫志願序，若想註明志願排序可註明在檔名上。</a:t>
            </a:r>
            <a:b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br>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A6-2</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：可以選擇不註明志願喔！若三份都寫第一志願可能會造成後續院方承辦人作業上的困擾。</a:t>
            </a:r>
            <a:r>
              <a:rPr lang="zh-TW" altLang="en-US" sz="1800" dirty="0"/>
              <a:t> </a:t>
            </a:r>
            <a:endParaRPr lang="en-US" altLang="zh-TW" sz="1800" dirty="0"/>
          </a:p>
          <a:p>
            <a:endParaRPr lang="en-US" altLang="zh-TW" b="0" i="0" u="none" strike="noStrike" dirty="0">
              <a:solidFill>
                <a:srgbClr val="000000"/>
              </a:solidFill>
              <a:effectLst/>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4660644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5143A176-9454-46CC-98F4-2DBEF18895C9}"/>
              </a:ext>
            </a:extLst>
          </p:cNvPr>
          <p:cNvSpPr/>
          <p:nvPr/>
        </p:nvSpPr>
        <p:spPr>
          <a:xfrm flipH="1">
            <a:off x="-1415562" y="1"/>
            <a:ext cx="2831123" cy="6857999"/>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 name="文本框 1"/>
          <p:cNvSpPr txBox="1"/>
          <p:nvPr/>
        </p:nvSpPr>
        <p:spPr>
          <a:xfrm>
            <a:off x="5319453" y="0"/>
            <a:ext cx="1552027" cy="830997"/>
          </a:xfrm>
          <a:prstGeom prst="rect">
            <a:avLst/>
          </a:prstGeom>
          <a:noFill/>
        </p:spPr>
        <p:txBody>
          <a:bodyPr wrap="none" rtlCol="0">
            <a:spAutoFit/>
          </a:bodyPr>
          <a:lstStyle/>
          <a:p>
            <a:pPr algn="ctr"/>
            <a:r>
              <a:rPr lang="en-US" altLang="zh-CN" sz="4800" b="1" dirty="0">
                <a:ln w="19050">
                  <a:solidFill>
                    <a:schemeClr val="bg1"/>
                  </a:solidFill>
                </a:ln>
                <a:solidFill>
                  <a:srgbClr val="438264"/>
                </a:solidFill>
                <a:cs typeface="+mn-ea"/>
                <a:sym typeface="+mn-lt"/>
              </a:rPr>
              <a:t>Q&amp;A</a:t>
            </a:r>
            <a:endParaRPr lang="zh-CN" altLang="en-US" sz="4800" b="1" dirty="0">
              <a:ln w="19050">
                <a:solidFill>
                  <a:schemeClr val="bg1"/>
                </a:solidFill>
              </a:ln>
              <a:solidFill>
                <a:srgbClr val="438264"/>
              </a:solidFill>
              <a:cs typeface="+mn-ea"/>
              <a:sym typeface="+mn-lt"/>
            </a:endParaRPr>
          </a:p>
        </p:txBody>
      </p:sp>
      <p:pic>
        <p:nvPicPr>
          <p:cNvPr id="10" name="图片 9" descr="18314895"/>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10918431" y="4594953"/>
            <a:ext cx="992900" cy="1368484"/>
          </a:xfrm>
          <a:prstGeom prst="rect">
            <a:avLst/>
          </a:prstGeom>
        </p:spPr>
      </p:pic>
      <p:sp>
        <p:nvSpPr>
          <p:cNvPr id="4" name="文字方塊 3">
            <a:extLst>
              <a:ext uri="{FF2B5EF4-FFF2-40B4-BE49-F238E27FC236}">
                <a16:creationId xmlns:a16="http://schemas.microsoft.com/office/drawing/2014/main" id="{0C2ACFC2-0AAB-CD62-D462-0F4482955323}"/>
              </a:ext>
            </a:extLst>
          </p:cNvPr>
          <p:cNvSpPr txBox="1"/>
          <p:nvPr/>
        </p:nvSpPr>
        <p:spPr>
          <a:xfrm>
            <a:off x="1351981" y="640912"/>
            <a:ext cx="10840019" cy="6217087"/>
          </a:xfrm>
          <a:prstGeom prst="rect">
            <a:avLst/>
          </a:prstGeom>
          <a:noFill/>
        </p:spPr>
        <p:txBody>
          <a:bodyPr wrap="square">
            <a:spAutoFit/>
          </a:bodyPr>
          <a:lstStyle/>
          <a:p>
            <a:pPr>
              <a:spcAft>
                <a:spcPts val="600"/>
              </a:spcAft>
            </a:pPr>
            <a:r>
              <a:rPr lang="en-US" altLang="zh-TW" sz="1800" b="1" dirty="0"/>
              <a:t>Q7.</a:t>
            </a:r>
            <a:r>
              <a:rPr lang="zh-TW" altLang="en-US" sz="1800" b="1" i="0" u="none" strike="noStrike" dirty="0">
                <a:solidFill>
                  <a:srgbClr val="000000"/>
                </a:solidFill>
                <a:effectLst/>
                <a:latin typeface="微軟正黑體" panose="020B0604030504040204" pitchFamily="34" charset="-120"/>
                <a:ea typeface="微軟正黑體" panose="020B0604030504040204" pitchFamily="34" charset="-120"/>
              </a:rPr>
              <a:t>臺北市立聯合醫院志願與院區特例</a:t>
            </a:r>
            <a:endParaRPr lang="en-US" altLang="zh-TW" sz="1800" b="1" i="0" u="none" strike="noStrike" dirty="0">
              <a:solidFill>
                <a:srgbClr val="000000"/>
              </a:solidFill>
              <a:effectLst/>
              <a:latin typeface="微軟正黑體" panose="020B0604030504040204" pitchFamily="34" charset="-120"/>
              <a:ea typeface="微軟正黑體" panose="020B0604030504040204" pitchFamily="34" charset="-120"/>
            </a:endParaRPr>
          </a:p>
          <a:p>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A7</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：每位同學志願最多可選三個，且申請三種不同單位便需繳交三份申請表。</a:t>
            </a:r>
            <a:endPar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endParaRPr>
          </a:p>
          <a:p>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［舉例說明］</a:t>
            </a:r>
            <a:b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b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以院本部為例，各個處室是獨立放開處理，所以如果在院本部選了三個志願，那就需要繳交三份不同的履歷，其他院區以此類推。</a:t>
            </a:r>
            <a:endPar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endParaRPr>
          </a:p>
          <a:p>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注意事項</a:t>
            </a:r>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t>
            </a:r>
          </a:p>
          <a:p>
            <a:pPr marL="342900" indent="-342900">
              <a:buFont typeface="Wingdings" panose="05000000000000000000" pitchFamily="2" charset="2"/>
              <a:buAutoNum type="circleNumWdWhitePlain"/>
            </a:pP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以忠孝院區為例，是由行政中心再下分處室，所以如果三個志願皆是選擇忠孝院區的處室，那在該院區的履歷表中實習規劃需註明對各處室的排序，並寫上自己對三個處室的實習規劃。</a:t>
            </a:r>
            <a:endPar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陽明院區的家醫科有再細分單位，因此只要志願中有填到陽明院區家醫科，那份申請表中必須在實習計畫裡填寫排序，詳細請看「臺北市立聯醫實習單位、容額與實習內容」這份檔案。</a:t>
            </a:r>
            <a:r>
              <a:rPr lang="zh-TW" altLang="en-US" sz="1800" dirty="0"/>
              <a:t> </a:t>
            </a:r>
            <a:endParaRPr lang="en-US" altLang="zh-TW" sz="1800" dirty="0"/>
          </a:p>
          <a:p>
            <a:endParaRPr lang="en-US" altLang="zh-TW" sz="1800" dirty="0"/>
          </a:p>
          <a:p>
            <a:pPr>
              <a:spcAft>
                <a:spcPts val="600"/>
              </a:spcAft>
            </a:pPr>
            <a:r>
              <a:rPr lang="en-US" altLang="zh-TW" sz="1800" b="1" dirty="0"/>
              <a:t>Q8.</a:t>
            </a:r>
            <a:r>
              <a:rPr lang="zh-TW" altLang="en-US" sz="1800" b="1" i="0" u="none" strike="noStrike" dirty="0">
                <a:solidFill>
                  <a:srgbClr val="000000"/>
                </a:solidFill>
                <a:effectLst/>
                <a:latin typeface="微軟正黑體" panose="020B0604030504040204" pitchFamily="34" charset="-120"/>
                <a:ea typeface="微軟正黑體" panose="020B0604030504040204" pitchFamily="34" charset="-120"/>
              </a:rPr>
              <a:t>請問聯合醫院的資料只需要繳交「</a:t>
            </a:r>
            <a:r>
              <a:rPr lang="en-US" altLang="zh-TW" sz="1800" b="1" i="0" u="none" strike="noStrike" dirty="0">
                <a:solidFill>
                  <a:srgbClr val="000000"/>
                </a:solidFill>
                <a:effectLst/>
                <a:latin typeface="微軟正黑體" panose="020B0604030504040204" pitchFamily="34" charset="-120"/>
                <a:ea typeface="微軟正黑體" panose="020B0604030504040204" pitchFamily="34" charset="-120"/>
              </a:rPr>
              <a:t>114</a:t>
            </a:r>
            <a:r>
              <a:rPr lang="zh-TW" altLang="en-US" sz="1800" b="1" i="0" u="none" strike="noStrike" dirty="0">
                <a:solidFill>
                  <a:srgbClr val="000000"/>
                </a:solidFill>
                <a:effectLst/>
                <a:latin typeface="微軟正黑體" panose="020B0604030504040204" pitchFamily="34" charset="-120"/>
                <a:ea typeface="微軟正黑體" panose="020B0604030504040204" pitchFamily="34" charset="-120"/>
              </a:rPr>
              <a:t>學年度臺北市立聯合醫院事前說明與申請表」嗎？還是也要繳交「健康照護實習學生申請實習機構個人履歷表」呢？</a:t>
            </a:r>
            <a:endParaRPr lang="en-US" altLang="zh-TW" sz="1800" b="1" i="0" u="none" strike="noStrike" dirty="0">
              <a:solidFill>
                <a:srgbClr val="000000"/>
              </a:solidFill>
              <a:effectLst/>
              <a:latin typeface="微軟正黑體" panose="020B0604030504040204" pitchFamily="34" charset="-120"/>
              <a:ea typeface="微軟正黑體" panose="020B0604030504040204" pitchFamily="34" charset="-120"/>
            </a:endParaRPr>
          </a:p>
          <a:p>
            <a:r>
              <a:rPr lang="en-US" altLang="zh-TW" sz="1800" dirty="0">
                <a:solidFill>
                  <a:srgbClr val="000000"/>
                </a:solidFill>
                <a:latin typeface="微軟正黑體" panose="020B0604030504040204" pitchFamily="34" charset="-120"/>
                <a:ea typeface="微軟正黑體" panose="020B0604030504040204" pitchFamily="34" charset="-120"/>
              </a:rPr>
              <a:t>A8</a:t>
            </a:r>
            <a:r>
              <a:rPr lang="zh-TW" altLang="en-US" sz="1800" dirty="0">
                <a:solidFill>
                  <a:srgbClr val="000000"/>
                </a:solidFill>
                <a:latin typeface="微軟正黑體" panose="020B0604030504040204" pitchFamily="34" charset="-120"/>
                <a:ea typeface="微軟正黑體" panose="020B0604030504040204" pitchFamily="34" charset="-120"/>
              </a:rPr>
              <a:t>：</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臺北市立聯醫就只需要繳交申請表那份檔案就好～</a:t>
            </a:r>
            <a:r>
              <a:rPr lang="zh-TW" altLang="en-US" sz="1800" dirty="0"/>
              <a:t> </a:t>
            </a:r>
            <a:endParaRPr lang="en-US" altLang="zh-TW" sz="1800" dirty="0"/>
          </a:p>
          <a:p>
            <a:endParaRPr lang="en-US" altLang="zh-TW" sz="1800" dirty="0"/>
          </a:p>
          <a:p>
            <a:pPr>
              <a:spcAft>
                <a:spcPts val="600"/>
              </a:spcAft>
            </a:pPr>
            <a:r>
              <a:rPr lang="en-US" altLang="zh-TW" sz="1800" b="1" dirty="0"/>
              <a:t>Q9.</a:t>
            </a:r>
            <a:r>
              <a:rPr lang="zh-TW" altLang="en-US" sz="1800" b="1" i="0" u="none" strike="noStrike" dirty="0">
                <a:solidFill>
                  <a:srgbClr val="000000"/>
                </a:solidFill>
                <a:effectLst/>
                <a:latin typeface="微軟正黑體" panose="020B0604030504040204" pitchFamily="34" charset="-120"/>
                <a:ea typeface="微軟正黑體" panose="020B0604030504040204" pitchFamily="34" charset="-120"/>
              </a:rPr>
              <a:t>請問若是加註志願序於檔名，格式為何呢？</a:t>
            </a:r>
            <a:endParaRPr lang="en-US" altLang="zh-TW" sz="1800" b="1" i="0" u="none" strike="noStrike" dirty="0">
              <a:solidFill>
                <a:srgbClr val="000000"/>
              </a:solidFill>
              <a:effectLst/>
              <a:latin typeface="微軟正黑體" panose="020B0604030504040204" pitchFamily="34" charset="-120"/>
              <a:ea typeface="微軟正黑體" panose="020B0604030504040204" pitchFamily="34" charset="-120"/>
            </a:endParaRPr>
          </a:p>
          <a:p>
            <a:r>
              <a:rPr lang="en-US" altLang="zh-TW" sz="1800" dirty="0">
                <a:solidFill>
                  <a:srgbClr val="000000"/>
                </a:solidFill>
                <a:latin typeface="微軟正黑體" panose="020B0604030504040204" pitchFamily="34" charset="-120"/>
                <a:ea typeface="微軟正黑體" panose="020B0604030504040204" pitchFamily="34" charset="-120"/>
              </a:rPr>
              <a:t>A9</a:t>
            </a:r>
            <a:r>
              <a:rPr lang="zh-TW" altLang="en-US" sz="1800" dirty="0">
                <a:solidFill>
                  <a:srgbClr val="000000"/>
                </a:solidFill>
                <a:latin typeface="微軟正黑體" panose="020B0604030504040204" pitchFamily="34" charset="-120"/>
                <a:ea typeface="微軟正黑體" panose="020B0604030504040204" pitchFamily="34" charset="-120"/>
              </a:rPr>
              <a:t>：</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加註志願序檔名如下：</a:t>
            </a:r>
            <a:b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b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「臺北市立聯醫申請表（院區</a:t>
            </a:r>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處室）</a:t>
            </a:r>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國北護健管系</a:t>
            </a:r>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姓名</a:t>
            </a:r>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志願序」。</a:t>
            </a:r>
            <a:endPar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endParaRPr>
          </a:p>
          <a:p>
            <a:endPar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endParaRPr>
          </a:p>
          <a:p>
            <a:pPr>
              <a:spcAft>
                <a:spcPts val="600"/>
              </a:spcAft>
            </a:pPr>
            <a:r>
              <a:rPr lang="en-US" altLang="zh-TW" sz="1800" b="1" dirty="0"/>
              <a:t>Q10.</a:t>
            </a:r>
            <a:r>
              <a:rPr lang="zh-TW" altLang="en-US" sz="1800" b="1" u="none" strike="noStrike" dirty="0">
                <a:effectLst/>
              </a:rPr>
              <a:t>學校給的那個申請表，他的表頭標題是「報到單」，這是ＯＫ的嗎？</a:t>
            </a:r>
            <a:endParaRPr lang="en-US" altLang="zh-TW" sz="1800" b="1" u="none" strike="noStrike" dirty="0">
              <a:effectLst/>
            </a:endParaRPr>
          </a:p>
          <a:p>
            <a:pPr algn="l" fontAlgn="ctr"/>
            <a:r>
              <a:rPr lang="en-US" altLang="zh-TW" sz="1800" b="0" i="0" u="none" strike="noStrike" dirty="0">
                <a:solidFill>
                  <a:srgbClr val="000000"/>
                </a:solidFill>
                <a:effectLst/>
                <a:latin typeface="微軟正黑體" panose="020B0604030504040204" pitchFamily="34" charset="-120"/>
                <a:ea typeface="微軟正黑體" panose="020B0604030504040204" pitchFamily="34" charset="-120"/>
              </a:rPr>
              <a:t>A10</a:t>
            </a:r>
            <a:r>
              <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rPr>
              <a:t>：</a:t>
            </a:r>
            <a:r>
              <a:rPr lang="en-US" altLang="zh-TW" sz="1800" u="none" strike="noStrike" dirty="0">
                <a:effectLst/>
              </a:rPr>
              <a:t>OK</a:t>
            </a:r>
            <a:r>
              <a:rPr lang="zh-TW" altLang="en-US" sz="1800" u="none" strike="noStrike" dirty="0">
                <a:effectLst/>
              </a:rPr>
              <a:t>，那表格是臺北市立聯醫提供的報到單，加上自傳與實習計畫這整份檔案才稱為申請表。</a:t>
            </a:r>
            <a:r>
              <a:rPr lang="zh-TW" altLang="en-US" sz="1800" dirty="0"/>
              <a:t> </a:t>
            </a:r>
            <a:endParaRPr lang="zh-TW" altLang="en-US" dirty="0"/>
          </a:p>
        </p:txBody>
      </p:sp>
    </p:spTree>
    <p:extLst>
      <p:ext uri="{BB962C8B-B14F-4D97-AF65-F5344CB8AC3E}">
        <p14:creationId xmlns:p14="http://schemas.microsoft.com/office/powerpoint/2010/main" val="7059343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5143A176-9454-46CC-98F4-2DBEF18895C9}"/>
              </a:ext>
            </a:extLst>
          </p:cNvPr>
          <p:cNvSpPr/>
          <p:nvPr/>
        </p:nvSpPr>
        <p:spPr>
          <a:xfrm flipH="1">
            <a:off x="-1415563" y="1"/>
            <a:ext cx="2831123" cy="6949439"/>
          </a:xfrm>
          <a:prstGeom prst="rect">
            <a:avLst/>
          </a:prstGeom>
          <a:solidFill>
            <a:srgbClr val="CBE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 name="文本框 1"/>
          <p:cNvSpPr txBox="1"/>
          <p:nvPr/>
        </p:nvSpPr>
        <p:spPr>
          <a:xfrm>
            <a:off x="5319986" y="0"/>
            <a:ext cx="1552027" cy="830997"/>
          </a:xfrm>
          <a:prstGeom prst="rect">
            <a:avLst/>
          </a:prstGeom>
          <a:noFill/>
        </p:spPr>
        <p:txBody>
          <a:bodyPr wrap="none" rtlCol="0">
            <a:spAutoFit/>
          </a:bodyPr>
          <a:lstStyle/>
          <a:p>
            <a:pPr algn="ctr"/>
            <a:r>
              <a:rPr lang="en-US" altLang="zh-CN" sz="4800" b="1" dirty="0">
                <a:ln w="19050">
                  <a:solidFill>
                    <a:schemeClr val="bg1"/>
                  </a:solidFill>
                </a:ln>
                <a:solidFill>
                  <a:srgbClr val="438264"/>
                </a:solidFill>
                <a:cs typeface="+mn-ea"/>
                <a:sym typeface="+mn-lt"/>
              </a:rPr>
              <a:t>Q&amp;A</a:t>
            </a:r>
            <a:endParaRPr lang="zh-CN" altLang="en-US" sz="4800" b="1" dirty="0">
              <a:ln w="19050">
                <a:solidFill>
                  <a:schemeClr val="bg1"/>
                </a:solidFill>
              </a:ln>
              <a:solidFill>
                <a:srgbClr val="438264"/>
              </a:solidFill>
              <a:cs typeface="+mn-ea"/>
              <a:sym typeface="+mn-lt"/>
            </a:endParaRPr>
          </a:p>
        </p:txBody>
      </p:sp>
      <p:pic>
        <p:nvPicPr>
          <p:cNvPr id="10" name="图片 9" descr="18314895"/>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10143786" y="3656388"/>
            <a:ext cx="1265305" cy="1743932"/>
          </a:xfrm>
          <a:prstGeom prst="rect">
            <a:avLst/>
          </a:prstGeom>
        </p:spPr>
      </p:pic>
      <p:sp>
        <p:nvSpPr>
          <p:cNvPr id="4" name="文字方塊 3">
            <a:extLst>
              <a:ext uri="{FF2B5EF4-FFF2-40B4-BE49-F238E27FC236}">
                <a16:creationId xmlns:a16="http://schemas.microsoft.com/office/drawing/2014/main" id="{0C2ACFC2-0AAB-CD62-D462-0F4482955323}"/>
              </a:ext>
            </a:extLst>
          </p:cNvPr>
          <p:cNvSpPr txBox="1"/>
          <p:nvPr/>
        </p:nvSpPr>
        <p:spPr>
          <a:xfrm>
            <a:off x="1336048" y="840232"/>
            <a:ext cx="10776439" cy="6017032"/>
          </a:xfrm>
          <a:prstGeom prst="rect">
            <a:avLst/>
          </a:prstGeom>
          <a:noFill/>
        </p:spPr>
        <p:txBody>
          <a:bodyPr wrap="square">
            <a:spAutoFit/>
          </a:bodyPr>
          <a:lstStyle/>
          <a:p>
            <a:pPr>
              <a:spcAft>
                <a:spcPts val="600"/>
              </a:spcAft>
            </a:pPr>
            <a:r>
              <a:rPr lang="en-US" altLang="zh-TW" sz="1800" b="1" dirty="0"/>
              <a:t>Q11.</a:t>
            </a:r>
            <a:r>
              <a:rPr lang="zh-TW" altLang="en-US" sz="1800" b="1" u="none" strike="noStrike" dirty="0">
                <a:effectLst/>
              </a:rPr>
              <a:t>附註寫說「請依照申請單位審查方式說明準備個人審查資料，並請同學提供個人申請志願序</a:t>
            </a:r>
            <a:r>
              <a:rPr lang="en-US" altLang="zh-TW" sz="1800" b="1" u="none" strike="noStrike" dirty="0">
                <a:effectLst/>
              </a:rPr>
              <a:t>(</a:t>
            </a:r>
            <a:r>
              <a:rPr lang="zh-TW" altLang="en-US" sz="1800" b="1" u="none" strike="noStrike" dirty="0">
                <a:effectLst/>
              </a:rPr>
              <a:t>至多</a:t>
            </a:r>
            <a:r>
              <a:rPr lang="en-US" altLang="zh-TW" sz="1800" b="1" u="none" strike="noStrike" dirty="0">
                <a:effectLst/>
              </a:rPr>
              <a:t>3</a:t>
            </a:r>
            <a:r>
              <a:rPr lang="zh-TW" altLang="en-US" sz="1800" b="1" u="none" strike="noStrike" dirty="0">
                <a:effectLst/>
              </a:rPr>
              <a:t>個</a:t>
            </a:r>
            <a:r>
              <a:rPr lang="en-US" altLang="zh-TW" sz="1800" b="1" u="none" strike="noStrike" dirty="0">
                <a:effectLst/>
              </a:rPr>
              <a:t>)</a:t>
            </a:r>
            <a:r>
              <a:rPr lang="zh-TW" altLang="en-US" sz="1800" b="1" u="none" strike="noStrike" dirty="0">
                <a:effectLst/>
              </a:rPr>
              <a:t>，請留意審查資料中的實習計畫書內容需依照不同志願序的實習單位個別準備檔案」裡的「依照申請單位審查方式說明準備個人審查資料」，每個單位都是寫要履歷、自傳、實習計畫，但學校給的申請表只有寫基本資料、自傳、實習計畫的地方，不確定基本資料的部分算不算履歷？</a:t>
            </a:r>
            <a:endParaRPr lang="en-US" altLang="zh-TW" sz="1800" b="1" u="none" strike="noStrike" dirty="0">
              <a:effectLst/>
            </a:endParaRPr>
          </a:p>
          <a:p>
            <a:r>
              <a:rPr lang="en-US" altLang="zh-TW" sz="1800" dirty="0">
                <a:solidFill>
                  <a:srgbClr val="000000"/>
                </a:solidFill>
                <a:latin typeface="微軟正黑體" panose="020B0604030504040204" pitchFamily="34" charset="-120"/>
                <a:ea typeface="微軟正黑體" panose="020B0604030504040204" pitchFamily="34" charset="-120"/>
              </a:rPr>
              <a:t>A11</a:t>
            </a:r>
            <a:r>
              <a:rPr lang="zh-TW" altLang="en-US" sz="1800" dirty="0">
                <a:solidFill>
                  <a:srgbClr val="000000"/>
                </a:solidFill>
                <a:latin typeface="微軟正黑體" panose="020B0604030504040204" pitchFamily="34" charset="-120"/>
                <a:ea typeface="微軟正黑體" panose="020B0604030504040204" pitchFamily="34" charset="-120"/>
              </a:rPr>
              <a:t>：</a:t>
            </a:r>
            <a:r>
              <a:rPr lang="zh-TW" altLang="en-US" sz="1800" u="none" strike="noStrike" dirty="0">
                <a:effectLst/>
              </a:rPr>
              <a:t>此次就是只要繳交申請表整份檔案就可以了，基本資料的部分是臺北市立聯醫提供的檔案。</a:t>
            </a:r>
            <a:endPar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endParaRPr>
          </a:p>
          <a:p>
            <a:endParaRPr lang="en-US" altLang="zh-TW" sz="1800" dirty="0"/>
          </a:p>
          <a:p>
            <a:pPr>
              <a:spcAft>
                <a:spcPts val="600"/>
              </a:spcAft>
            </a:pPr>
            <a:r>
              <a:rPr lang="en-US" altLang="zh-TW" sz="1800" b="1" dirty="0"/>
              <a:t>Q12.</a:t>
            </a:r>
            <a:r>
              <a:rPr lang="zh-TW" altLang="en-US" sz="1800" b="1" u="none" strike="noStrike" dirty="0">
                <a:effectLst/>
              </a:rPr>
              <a:t>承上，「請同學提供個人申請志願序</a:t>
            </a:r>
            <a:r>
              <a:rPr lang="en-US" altLang="zh-TW" sz="1800" b="1" u="none" strike="noStrike" dirty="0">
                <a:effectLst/>
              </a:rPr>
              <a:t>(</a:t>
            </a:r>
            <a:r>
              <a:rPr lang="zh-TW" altLang="en-US" sz="1800" b="1" u="none" strike="noStrike" dirty="0">
                <a:effectLst/>
              </a:rPr>
              <a:t>至多</a:t>
            </a:r>
            <a:r>
              <a:rPr lang="en-US" altLang="zh-TW" sz="1800" b="1" u="none" strike="noStrike" dirty="0">
                <a:effectLst/>
              </a:rPr>
              <a:t>3</a:t>
            </a:r>
            <a:r>
              <a:rPr lang="zh-TW" altLang="en-US" sz="1800" b="1" u="none" strike="noStrike" dirty="0">
                <a:effectLst/>
              </a:rPr>
              <a:t>個」的部分，是不是之前那個</a:t>
            </a:r>
            <a:r>
              <a:rPr lang="en-US" altLang="zh-TW" sz="1800" b="1" u="none" strike="noStrike" dirty="0">
                <a:effectLst/>
              </a:rPr>
              <a:t>google</a:t>
            </a:r>
            <a:r>
              <a:rPr lang="zh-TW" altLang="en-US" sz="1800" b="1" u="none" strike="noStrike" dirty="0">
                <a:effectLst/>
              </a:rPr>
              <a:t>表單填寫完就結束了？</a:t>
            </a:r>
            <a:endParaRPr lang="en-US" altLang="zh-TW" sz="1800" b="1" u="none" strike="noStrike" dirty="0">
              <a:effectLst/>
            </a:endParaRPr>
          </a:p>
          <a:p>
            <a:r>
              <a:rPr lang="en-US" altLang="zh-TW" sz="1800" dirty="0">
                <a:solidFill>
                  <a:srgbClr val="000000"/>
                </a:solidFill>
                <a:latin typeface="微軟正黑體" panose="020B0604030504040204" pitchFamily="34" charset="-120"/>
                <a:ea typeface="微軟正黑體" panose="020B0604030504040204" pitchFamily="34" charset="-120"/>
              </a:rPr>
              <a:t>A12</a:t>
            </a:r>
            <a:r>
              <a:rPr lang="zh-TW" altLang="en-US" sz="1800" dirty="0">
                <a:solidFill>
                  <a:srgbClr val="000000"/>
                </a:solidFill>
                <a:latin typeface="微軟正黑體" panose="020B0604030504040204" pitchFamily="34" charset="-120"/>
                <a:ea typeface="微軟正黑體" panose="020B0604030504040204" pitchFamily="34" charset="-120"/>
              </a:rPr>
              <a:t>：</a:t>
            </a:r>
            <a:r>
              <a:rPr lang="zh-TW" altLang="en-US" sz="1800" u="none" strike="noStrike" dirty="0">
                <a:effectLst/>
              </a:rPr>
              <a:t>沒錯，會依同學填寫的志願序</a:t>
            </a:r>
            <a:r>
              <a:rPr lang="en-US" altLang="zh-TW" sz="1800" u="none" strike="noStrike" dirty="0">
                <a:effectLst/>
              </a:rPr>
              <a:t>google </a:t>
            </a:r>
            <a:r>
              <a:rPr lang="zh-TW" altLang="en-US" sz="1800" u="none" strike="noStrike" dirty="0">
                <a:effectLst/>
              </a:rPr>
              <a:t>表單作為收件資料時的依據。</a:t>
            </a:r>
            <a:endPar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endParaRPr>
          </a:p>
          <a:p>
            <a:endParaRPr lang="en-US" altLang="zh-TW" dirty="0"/>
          </a:p>
          <a:p>
            <a:pPr>
              <a:spcAft>
                <a:spcPts val="600"/>
              </a:spcAft>
            </a:pPr>
            <a:r>
              <a:rPr lang="en-US" altLang="zh-TW" b="1" dirty="0"/>
              <a:t>Q13.</a:t>
            </a:r>
            <a:r>
              <a:rPr lang="zh-TW" altLang="en-US" sz="1800" b="1" u="none" strike="noStrike" dirty="0">
                <a:effectLst/>
              </a:rPr>
              <a:t>「實</a:t>
            </a:r>
            <a:r>
              <a:rPr lang="en-US" altLang="zh-TW" sz="1800" b="1" u="none" strike="noStrike" dirty="0">
                <a:effectLst/>
              </a:rPr>
              <a:t>/</a:t>
            </a:r>
            <a:r>
              <a:rPr lang="zh-TW" altLang="en-US" sz="1800" b="1" u="none" strike="noStrike" dirty="0">
                <a:effectLst/>
              </a:rPr>
              <a:t>見習期間」一欄，日期如何填寫呢？</a:t>
            </a:r>
            <a:endParaRPr lang="en-US" altLang="zh-TW" b="1" dirty="0">
              <a:solidFill>
                <a:srgbClr val="000000"/>
              </a:solidFill>
              <a:latin typeface="微軟正黑體" panose="020B0604030504040204" pitchFamily="34" charset="-120"/>
              <a:ea typeface="微軟正黑體" panose="020B0604030504040204" pitchFamily="34" charset="-120"/>
            </a:endParaRPr>
          </a:p>
          <a:p>
            <a:r>
              <a:rPr lang="en-US" altLang="zh-TW" dirty="0"/>
              <a:t>A13</a:t>
            </a:r>
            <a:r>
              <a:rPr lang="zh-TW" altLang="en-US" dirty="0"/>
              <a:t>：</a:t>
            </a:r>
            <a:r>
              <a:rPr lang="zh-TW" altLang="en-US" sz="1800" u="none" strike="noStrike" dirty="0">
                <a:effectLst/>
              </a:rPr>
              <a:t>請依學制填寫如下：</a:t>
            </a:r>
            <a:endParaRPr lang="en-US" altLang="zh-TW" sz="1800" u="none" strike="noStrike" dirty="0">
              <a:effectLst/>
            </a:endParaRPr>
          </a:p>
          <a:p>
            <a:pPr marL="342900" indent="-342900">
              <a:buFont typeface="Wingdings" panose="05000000000000000000" pitchFamily="2" charset="2"/>
              <a:buAutoNum type="circleNumWdWhitePlain"/>
            </a:pPr>
            <a:r>
              <a:rPr lang="zh-TW" altLang="en-US" sz="1800" u="none" strike="noStrike" dirty="0">
                <a:effectLst/>
              </a:rPr>
              <a:t>二技實習期間：</a:t>
            </a:r>
            <a:r>
              <a:rPr lang="en-US" altLang="zh-TW" sz="1800" u="none" strike="noStrike" dirty="0">
                <a:effectLst/>
              </a:rPr>
              <a:t>115</a:t>
            </a:r>
            <a:r>
              <a:rPr lang="zh-TW" altLang="en-US" sz="1800" u="none" strike="noStrike" dirty="0">
                <a:effectLst/>
              </a:rPr>
              <a:t>年</a:t>
            </a:r>
            <a:r>
              <a:rPr lang="en-US" altLang="zh-TW" sz="1800" u="none" strike="noStrike" dirty="0">
                <a:effectLst/>
              </a:rPr>
              <a:t>02</a:t>
            </a:r>
            <a:r>
              <a:rPr lang="zh-TW" altLang="en-US" sz="1800" u="none" strike="noStrike" dirty="0">
                <a:effectLst/>
              </a:rPr>
              <a:t>月</a:t>
            </a:r>
            <a:r>
              <a:rPr lang="en-US" altLang="zh-TW" sz="1800" u="none" strike="noStrike" dirty="0">
                <a:effectLst/>
              </a:rPr>
              <a:t>23</a:t>
            </a:r>
            <a:r>
              <a:rPr lang="zh-TW" altLang="en-US" sz="1800" u="none" strike="noStrike" dirty="0">
                <a:effectLst/>
              </a:rPr>
              <a:t>日至</a:t>
            </a:r>
            <a:r>
              <a:rPr lang="en-US" altLang="zh-TW" sz="1800" u="none" strike="noStrike" dirty="0">
                <a:effectLst/>
              </a:rPr>
              <a:t>115</a:t>
            </a:r>
            <a:r>
              <a:rPr lang="zh-TW" altLang="en-US" sz="1800" u="none" strike="noStrike" dirty="0">
                <a:effectLst/>
              </a:rPr>
              <a:t>年</a:t>
            </a:r>
            <a:r>
              <a:rPr lang="en-US" altLang="zh-TW" sz="1800" u="none" strike="noStrike" dirty="0">
                <a:effectLst/>
              </a:rPr>
              <a:t>05</a:t>
            </a:r>
            <a:r>
              <a:rPr lang="zh-TW" altLang="en-US" sz="1800" u="none" strike="noStrike" dirty="0">
                <a:effectLst/>
              </a:rPr>
              <a:t>月</a:t>
            </a:r>
            <a:r>
              <a:rPr lang="en-US" altLang="zh-TW" sz="1800" u="none" strike="noStrike" dirty="0">
                <a:effectLst/>
              </a:rPr>
              <a:t>14</a:t>
            </a:r>
            <a:r>
              <a:rPr lang="zh-TW" altLang="en-US" sz="1800" u="none" strike="noStrike" dirty="0">
                <a:effectLst/>
              </a:rPr>
              <a:t>日，共計</a:t>
            </a:r>
            <a:r>
              <a:rPr lang="en-US" altLang="zh-TW" sz="1800" u="none" strike="noStrike" dirty="0">
                <a:effectLst/>
              </a:rPr>
              <a:t>12</a:t>
            </a:r>
            <a:r>
              <a:rPr lang="zh-TW" altLang="en-US" sz="1800" u="none" strike="noStrike" dirty="0">
                <a:effectLst/>
              </a:rPr>
              <a:t>週。</a:t>
            </a:r>
            <a:endParaRPr lang="en-US" altLang="zh-TW" sz="1800" u="none" strike="noStrike" dirty="0">
              <a:effectLst/>
            </a:endParaRPr>
          </a:p>
          <a:p>
            <a:pPr marL="342900" indent="-342900">
              <a:buFont typeface="Wingdings" panose="05000000000000000000" pitchFamily="2" charset="2"/>
              <a:buAutoNum type="circleNumWdWhitePlain"/>
            </a:pPr>
            <a:r>
              <a:rPr lang="zh-TW" altLang="en-US" sz="1800" u="none" strike="noStrike" dirty="0">
                <a:effectLst/>
              </a:rPr>
              <a:t>四技實習期間：</a:t>
            </a:r>
            <a:r>
              <a:rPr lang="en-US" altLang="zh-TW" sz="1800" u="none" strike="noStrike" dirty="0">
                <a:effectLst/>
              </a:rPr>
              <a:t>115</a:t>
            </a:r>
            <a:r>
              <a:rPr lang="zh-TW" altLang="en-US" sz="1800" u="none" strike="noStrike" dirty="0">
                <a:effectLst/>
              </a:rPr>
              <a:t>年</a:t>
            </a:r>
            <a:r>
              <a:rPr lang="en-US" altLang="zh-TW" sz="1800" u="none" strike="noStrike" dirty="0">
                <a:effectLst/>
              </a:rPr>
              <a:t>02</a:t>
            </a:r>
            <a:r>
              <a:rPr lang="zh-TW" altLang="en-US" sz="1800" u="none" strike="noStrike" dirty="0">
                <a:effectLst/>
              </a:rPr>
              <a:t>月</a:t>
            </a:r>
            <a:r>
              <a:rPr lang="en-US" altLang="zh-TW" sz="1800" u="none" strike="noStrike" dirty="0">
                <a:effectLst/>
              </a:rPr>
              <a:t>23</a:t>
            </a:r>
            <a:r>
              <a:rPr lang="zh-TW" altLang="en-US" sz="1800" u="none" strike="noStrike" dirty="0">
                <a:effectLst/>
              </a:rPr>
              <a:t>日至</a:t>
            </a:r>
            <a:r>
              <a:rPr lang="en-US" altLang="zh-TW" sz="1800" u="none" strike="noStrike" dirty="0">
                <a:effectLst/>
              </a:rPr>
              <a:t>115</a:t>
            </a:r>
            <a:r>
              <a:rPr lang="zh-TW" altLang="en-US" sz="1800" u="none" strike="noStrike" dirty="0">
                <a:effectLst/>
              </a:rPr>
              <a:t>年</a:t>
            </a:r>
            <a:r>
              <a:rPr lang="en-US" altLang="zh-TW" sz="1800" u="none" strike="noStrike" dirty="0">
                <a:effectLst/>
              </a:rPr>
              <a:t>05</a:t>
            </a:r>
            <a:r>
              <a:rPr lang="zh-TW" altLang="en-US" sz="1800" u="none" strike="noStrike" dirty="0">
                <a:effectLst/>
              </a:rPr>
              <a:t>月</a:t>
            </a:r>
            <a:r>
              <a:rPr lang="en-US" altLang="zh-TW" sz="1800" u="none" strike="noStrike" dirty="0">
                <a:effectLst/>
              </a:rPr>
              <a:t>29</a:t>
            </a:r>
            <a:r>
              <a:rPr lang="zh-TW" altLang="en-US" sz="1800" u="none" strike="noStrike" dirty="0">
                <a:effectLst/>
              </a:rPr>
              <a:t>日，共計</a:t>
            </a:r>
            <a:r>
              <a:rPr lang="en-US" altLang="zh-TW" sz="1800" u="none" strike="noStrike" dirty="0">
                <a:effectLst/>
              </a:rPr>
              <a:t>14</a:t>
            </a:r>
            <a:r>
              <a:rPr lang="zh-TW" altLang="en-US" sz="1800" u="none" strike="noStrike" dirty="0">
                <a:effectLst/>
              </a:rPr>
              <a:t>週。</a:t>
            </a:r>
            <a:endParaRPr lang="en-US" altLang="zh-TW" sz="1800" u="none" strike="noStrike" dirty="0">
              <a:effectLst/>
            </a:endParaRPr>
          </a:p>
          <a:p>
            <a:pPr marL="342900" indent="-342900">
              <a:buFont typeface="Wingdings" panose="05000000000000000000" pitchFamily="2" charset="2"/>
              <a:buAutoNum type="circleNumWdWhitePlain"/>
            </a:pPr>
            <a:endParaRPr lang="en-US" altLang="zh-TW" b="0" i="0" dirty="0">
              <a:solidFill>
                <a:srgbClr val="000000"/>
              </a:solidFill>
              <a:latin typeface="微軟正黑體" panose="020B0604030504040204" pitchFamily="34" charset="-120"/>
              <a:ea typeface="微軟正黑體" panose="020B0604030504040204" pitchFamily="34" charset="-120"/>
            </a:endParaRPr>
          </a:p>
          <a:p>
            <a:pPr>
              <a:spcAft>
                <a:spcPts val="600"/>
              </a:spcAft>
            </a:pPr>
            <a:r>
              <a:rPr lang="en-US" altLang="zh-TW" sz="1800" b="1" u="none" strike="noStrike" dirty="0">
                <a:solidFill>
                  <a:srgbClr val="000000"/>
                </a:solidFill>
                <a:effectLst/>
                <a:latin typeface="微軟正黑體" panose="020B0604030504040204" pitchFamily="34" charset="-120"/>
                <a:ea typeface="微軟正黑體" panose="020B0604030504040204" pitchFamily="34" charset="-120"/>
              </a:rPr>
              <a:t>Q14.</a:t>
            </a:r>
            <a:r>
              <a:rPr lang="zh-TW" altLang="en-US" sz="1800" b="1" u="none" strike="noStrike" dirty="0">
                <a:effectLst/>
              </a:rPr>
              <a:t>自傳跟實習計畫應該都沒有字數限制？</a:t>
            </a:r>
            <a:endParaRPr lang="en-US" altLang="zh-TW" sz="1800" b="1" u="none" strike="noStrike" dirty="0">
              <a:effectLst/>
            </a:endParaRPr>
          </a:p>
          <a:p>
            <a:r>
              <a:rPr lang="en-US" altLang="zh-TW" b="0" i="0" dirty="0">
                <a:solidFill>
                  <a:srgbClr val="000000"/>
                </a:solidFill>
                <a:latin typeface="微軟正黑體" panose="020B0604030504040204" pitchFamily="34" charset="-120"/>
                <a:ea typeface="微軟正黑體" panose="020B0604030504040204" pitchFamily="34" charset="-120"/>
              </a:rPr>
              <a:t>A14</a:t>
            </a:r>
            <a:r>
              <a:rPr lang="zh-TW" altLang="en-US" b="0" i="0" dirty="0">
                <a:solidFill>
                  <a:srgbClr val="000000"/>
                </a:solidFill>
                <a:latin typeface="微軟正黑體" panose="020B0604030504040204" pitchFamily="34" charset="-120"/>
                <a:ea typeface="微軟正黑體" panose="020B0604030504040204" pitchFamily="34" charset="-120"/>
              </a:rPr>
              <a:t>：</a:t>
            </a:r>
            <a:r>
              <a:rPr lang="zh-TW" altLang="en-US" sz="1800" u="none" strike="noStrike" dirty="0">
                <a:effectLst/>
              </a:rPr>
              <a:t>沒有字數限制。</a:t>
            </a:r>
            <a:endParaRPr lang="en-US" altLang="zh-TW" sz="1800" u="none" strike="noStrike" dirty="0">
              <a:effectLst/>
            </a:endParaRPr>
          </a:p>
          <a:p>
            <a:endParaRPr lang="en-US" altLang="zh-TW" sz="1800" u="none" strike="noStrike" dirty="0">
              <a:effectLst/>
            </a:endParaRPr>
          </a:p>
          <a:p>
            <a:pPr>
              <a:spcAft>
                <a:spcPts val="600"/>
              </a:spcAft>
            </a:pPr>
            <a:r>
              <a:rPr lang="en-US" altLang="zh-TW" sz="1800" b="1" u="none" strike="noStrike" dirty="0">
                <a:effectLst/>
              </a:rPr>
              <a:t>Q15</a:t>
            </a:r>
            <a:r>
              <a:rPr lang="en-US" altLang="zh-TW" b="1" dirty="0"/>
              <a:t>.</a:t>
            </a:r>
            <a:r>
              <a:rPr lang="zh-TW" altLang="en-US" sz="1800" b="1" u="none" strike="noStrike" dirty="0">
                <a:effectLst/>
              </a:rPr>
              <a:t>所以志願序應該都不需要註明在檔案內，但可以註明在檔名，但也可以不用註明，我目前的理解有錯誤的地方嗎？</a:t>
            </a:r>
            <a:endParaRPr lang="en-US" altLang="zh-TW" sz="1800" b="1" u="none" strike="noStrike" dirty="0">
              <a:effectLst/>
            </a:endParaRPr>
          </a:p>
          <a:p>
            <a:r>
              <a:rPr lang="en-US" altLang="zh-TW" b="0" i="0" dirty="0">
                <a:solidFill>
                  <a:srgbClr val="000000"/>
                </a:solidFill>
                <a:latin typeface="微軟正黑體" panose="020B0604030504040204" pitchFamily="34" charset="-120"/>
                <a:ea typeface="微軟正黑體" panose="020B0604030504040204" pitchFamily="34" charset="-120"/>
              </a:rPr>
              <a:t>A15</a:t>
            </a:r>
            <a:r>
              <a:rPr lang="zh-TW" altLang="en-US" b="0" i="0" dirty="0">
                <a:solidFill>
                  <a:srgbClr val="000000"/>
                </a:solidFill>
                <a:latin typeface="微軟正黑體" panose="020B0604030504040204" pitchFamily="34" charset="-120"/>
                <a:ea typeface="微軟正黑體" panose="020B0604030504040204" pitchFamily="34" charset="-120"/>
              </a:rPr>
              <a:t>：</a:t>
            </a:r>
            <a:r>
              <a:rPr lang="zh-TW" altLang="en-US" sz="1800" u="none" strike="noStrike" dirty="0">
                <a:effectLst/>
              </a:rPr>
              <a:t>對的，除了特例以外，其他都不用註明在檔案內；檔名上可註明、也可不註明。</a:t>
            </a:r>
            <a:endParaRPr lang="zh-TW" altLang="en-US" sz="1800" b="0" i="0" u="none" strike="noStrike" dirty="0">
              <a:solidFill>
                <a:srgbClr val="000000"/>
              </a:solidFill>
              <a:effectLst/>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8085274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仙人掌"/>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33covjh0">
      <a:majorFont>
        <a:latin typeface="Arial"/>
        <a:ea typeface="汉仪跳跳体简"/>
        <a:cs typeface=""/>
      </a:majorFont>
      <a:minorFont>
        <a:latin typeface="Arial"/>
        <a:ea typeface="汉仪跳跳体简"/>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1250</TotalTime>
  <Words>1234</Words>
  <Application>Microsoft Office PowerPoint</Application>
  <PresentationFormat>寬螢幕</PresentationFormat>
  <Paragraphs>93</Paragraphs>
  <Slides>10</Slides>
  <Notes>10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10</vt:i4>
      </vt:variant>
    </vt:vector>
  </HeadingPairs>
  <TitlesOfParts>
    <vt:vector size="18" baseType="lpstr">
      <vt:lpstr>等线</vt:lpstr>
      <vt:lpstr>微軟正黑體</vt:lpstr>
      <vt:lpstr>標楷體</vt:lpstr>
      <vt:lpstr>Arial</vt:lpstr>
      <vt:lpstr>Berlin Sans FB Demi</vt:lpstr>
      <vt:lpstr>Calibri</vt:lpstr>
      <vt:lpstr>Wingdings</vt:lpstr>
      <vt:lpstr>第一PPT，www.1ppt.com</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cp:keywords>http:/www.ypppt.com</cp:keywords>
  <dc:description/>
  <cp:lastModifiedBy>王淳鋒</cp:lastModifiedBy>
  <cp:revision>54</cp:revision>
  <dcterms:created xsi:type="dcterms:W3CDTF">2019-06-26T08:38:00Z</dcterms:created>
  <dcterms:modified xsi:type="dcterms:W3CDTF">2025-07-24T02:23:17Z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2052-11.1.0.8696</vt:lpwstr>
  </property>
</Properties>
</file>